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tags/tag4.xml" ContentType="application/vnd.openxmlformats-officedocument.presentationml.tags+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tags/tag6.xml" ContentType="application/vnd.openxmlformats-officedocument.presentationml.tags+xml"/>
  <Override PartName="/ppt/notesSlides/notesSlide10.xml" ContentType="application/vnd.openxmlformats-officedocument.presentationml.notesSlide+xml"/>
  <Override PartName="/ppt/tags/tag7.xml" ContentType="application/vnd.openxmlformats-officedocument.presentationml.tags+xml"/>
  <Override PartName="/ppt/notesSlides/notesSlide11.xml" ContentType="application/vnd.openxmlformats-officedocument.presentationml.notesSlide+xml"/>
  <Override PartName="/ppt/tags/tag8.xml" ContentType="application/vnd.openxmlformats-officedocument.presentationml.tags+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9.xml" ContentType="application/vnd.openxmlformats-officedocument.presentationml.tags+xml"/>
  <Override PartName="/ppt/notesSlides/notesSlide13.xml" ContentType="application/vnd.openxmlformats-officedocument.presentationml.notesSlide+xml"/>
  <Override PartName="/ppt/tags/tag10.xml" ContentType="application/vnd.openxmlformats-officedocument.presentationml.tags+xml"/>
  <Override PartName="/ppt/notesSlides/notesSlide14.xml" ContentType="application/vnd.openxmlformats-officedocument.presentationml.notesSlide+xml"/>
  <Override PartName="/ppt/tags/tag11.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2.xml" ContentType="application/vnd.openxmlformats-officedocument.presentationml.tags+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21"/>
  </p:notesMasterIdLst>
  <p:sldIdLst>
    <p:sldId id="256" r:id="rId2"/>
    <p:sldId id="257" r:id="rId3"/>
    <p:sldId id="275" r:id="rId4"/>
    <p:sldId id="258" r:id="rId5"/>
    <p:sldId id="259" r:id="rId6"/>
    <p:sldId id="269" r:id="rId7"/>
    <p:sldId id="260" r:id="rId8"/>
    <p:sldId id="270" r:id="rId9"/>
    <p:sldId id="273" r:id="rId10"/>
    <p:sldId id="271" r:id="rId11"/>
    <p:sldId id="261" r:id="rId12"/>
    <p:sldId id="262" r:id="rId13"/>
    <p:sldId id="263" r:id="rId14"/>
    <p:sldId id="264" r:id="rId15"/>
    <p:sldId id="265" r:id="rId16"/>
    <p:sldId id="266" r:id="rId17"/>
    <p:sldId id="267" r:id="rId18"/>
    <p:sldId id="274" r:id="rId19"/>
    <p:sldId id="268"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B79C0FE-7613-4BEE-BC9E-D231910A37B9}">
          <p14:sldIdLst>
            <p14:sldId id="256"/>
          </p14:sldIdLst>
        </p14:section>
        <p14:section name="Preparing Datasets for Analysis" id="{77865E70-595D-429D-B389-745E2958F0E8}">
          <p14:sldIdLst>
            <p14:sldId id="257"/>
            <p14:sldId id="275"/>
            <p14:sldId id="258"/>
            <p14:sldId id="259"/>
            <p14:sldId id="269"/>
            <p14:sldId id="260"/>
            <p14:sldId id="270"/>
            <p14:sldId id="273"/>
            <p14:sldId id="271"/>
            <p14:sldId id="261"/>
            <p14:sldId id="262"/>
            <p14:sldId id="263"/>
            <p14:sldId id="264"/>
            <p14:sldId id="265"/>
            <p14:sldId id="266"/>
            <p14:sldId id="267"/>
            <p14:sldId id="274"/>
            <p14:sldId id="268"/>
          </p14:sldIdLst>
        </p14:section>
      </p14:sectionLst>
    </p:ex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FD86D9-94F4-4811-95EC-83B99CD41ED4}" v="334" dt="2023-12-02T19:22:26.3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autoAdjust="0"/>
    <p:restoredTop sz="81569" autoAdjust="0"/>
  </p:normalViewPr>
  <p:slideViewPr>
    <p:cSldViewPr snapToGrid="0" snapToObjects="1">
      <p:cViewPr varScale="1">
        <p:scale>
          <a:sx n="89" d="100"/>
          <a:sy n="89" d="100"/>
        </p:scale>
        <p:origin x="1282" y="7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Érin Kennedy" userId="e308754ab5a4dbe8" providerId="LiveId" clId="{2DFD86D9-94F4-4811-95EC-83B99CD41ED4}"/>
    <pc:docChg chg="undo redo custSel addSld delSld modSld sldOrd modMainMaster addSection delSection modSection">
      <pc:chgData name="Érin Kennedy" userId="e308754ab5a4dbe8" providerId="LiveId" clId="{2DFD86D9-94F4-4811-95EC-83B99CD41ED4}" dt="2023-12-02T19:22:26.370" v="6841"/>
      <pc:docMkLst>
        <pc:docMk/>
      </pc:docMkLst>
      <pc:sldChg chg="addSp delSp modSp mod modTransition setBg addAnim delAnim modAnim delDesignElem modNotesTx">
        <pc:chgData name="Érin Kennedy" userId="e308754ab5a4dbe8" providerId="LiveId" clId="{2DFD86D9-94F4-4811-95EC-83B99CD41ED4}" dt="2023-12-02T19:22:26.370" v="6841"/>
        <pc:sldMkLst>
          <pc:docMk/>
          <pc:sldMk cId="0" sldId="256"/>
        </pc:sldMkLst>
        <pc:spChg chg="mod">
          <ac:chgData name="Érin Kennedy" userId="e308754ab5a4dbe8" providerId="LiveId" clId="{2DFD86D9-94F4-4811-95EC-83B99CD41ED4}" dt="2023-12-01T14:20:28.537" v="328" actId="26606"/>
          <ac:spMkLst>
            <pc:docMk/>
            <pc:sldMk cId="0" sldId="256"/>
            <ac:spMk id="2" creationId="{00000000-0000-0000-0000-000000000000}"/>
          </ac:spMkLst>
        </pc:spChg>
        <pc:spChg chg="mod">
          <ac:chgData name="Érin Kennedy" userId="e308754ab5a4dbe8" providerId="LiveId" clId="{2DFD86D9-94F4-4811-95EC-83B99CD41ED4}" dt="2023-12-01T16:07:34.046" v="3313" actId="14100"/>
          <ac:spMkLst>
            <pc:docMk/>
            <pc:sldMk cId="0" sldId="256"/>
            <ac:spMk id="3" creationId="{00000000-0000-0000-0000-000000000000}"/>
          </ac:spMkLst>
        </pc:spChg>
        <pc:spChg chg="mod">
          <ac:chgData name="Érin Kennedy" userId="e308754ab5a4dbe8" providerId="LiveId" clId="{2DFD86D9-94F4-4811-95EC-83B99CD41ED4}" dt="2023-12-01T14:20:28.537" v="328" actId="26606"/>
          <ac:spMkLst>
            <pc:docMk/>
            <pc:sldMk cId="0" sldId="256"/>
            <ac:spMk id="4" creationId="{00000000-0000-0000-0000-000000000000}"/>
          </ac:spMkLst>
        </pc:spChg>
        <pc:spChg chg="add del">
          <ac:chgData name="Érin Kennedy" userId="e308754ab5a4dbe8" providerId="LiveId" clId="{2DFD86D9-94F4-4811-95EC-83B99CD41ED4}" dt="2023-11-30T23:04:28.163" v="13" actId="26606"/>
          <ac:spMkLst>
            <pc:docMk/>
            <pc:sldMk cId="0" sldId="256"/>
            <ac:spMk id="9" creationId="{9A3F5928-D955-456A-97B5-AA390B8CE9D5}"/>
          </ac:spMkLst>
        </pc:spChg>
        <pc:spChg chg="add del">
          <ac:chgData name="Érin Kennedy" userId="e308754ab5a4dbe8" providerId="LiveId" clId="{2DFD86D9-94F4-4811-95EC-83B99CD41ED4}" dt="2023-11-30T23:03:29.122" v="3" actId="26606"/>
          <ac:spMkLst>
            <pc:docMk/>
            <pc:sldMk cId="0" sldId="256"/>
            <ac:spMk id="10" creationId="{4D60F200-5EB0-B223-2439-C96C67F0FEE1}"/>
          </ac:spMkLst>
        </pc:spChg>
        <pc:spChg chg="add del">
          <ac:chgData name="Érin Kennedy" userId="e308754ab5a4dbe8" providerId="LiveId" clId="{2DFD86D9-94F4-4811-95EC-83B99CD41ED4}" dt="2023-11-30T23:03:29.122" v="3" actId="26606"/>
          <ac:spMkLst>
            <pc:docMk/>
            <pc:sldMk cId="0" sldId="256"/>
            <ac:spMk id="12" creationId="{1740453C-744F-DB3A-47EC-15EACE1DC117}"/>
          </ac:spMkLst>
        </pc:spChg>
        <pc:spChg chg="add del">
          <ac:chgData name="Érin Kennedy" userId="e308754ab5a4dbe8" providerId="LiveId" clId="{2DFD86D9-94F4-4811-95EC-83B99CD41ED4}" dt="2023-11-30T23:04:28.163" v="13" actId="26606"/>
          <ac:spMkLst>
            <pc:docMk/>
            <pc:sldMk cId="0" sldId="256"/>
            <ac:spMk id="13" creationId="{C5CB530E-515E-412C-9DF1-5F8FFBD6F383}"/>
          </ac:spMkLst>
        </pc:spChg>
        <pc:spChg chg="add del">
          <ac:chgData name="Érin Kennedy" userId="e308754ab5a4dbe8" providerId="LiveId" clId="{2DFD86D9-94F4-4811-95EC-83B99CD41ED4}" dt="2023-11-30T23:03:29.122" v="3" actId="26606"/>
          <ac:spMkLst>
            <pc:docMk/>
            <pc:sldMk cId="0" sldId="256"/>
            <ac:spMk id="14" creationId="{962A8E1D-90CD-2726-B97D-80BFB6059E69}"/>
          </ac:spMkLst>
        </pc:spChg>
        <pc:spChg chg="add del">
          <ac:chgData name="Érin Kennedy" userId="e308754ab5a4dbe8" providerId="LiveId" clId="{2DFD86D9-94F4-4811-95EC-83B99CD41ED4}" dt="2023-11-30T23:04:28.163" v="13" actId="26606"/>
          <ac:spMkLst>
            <pc:docMk/>
            <pc:sldMk cId="0" sldId="256"/>
            <ac:spMk id="15" creationId="{712D4376-A578-4FF1-94FC-245E7A6A489F}"/>
          </ac:spMkLst>
        </pc:spChg>
        <pc:spChg chg="add del">
          <ac:chgData name="Érin Kennedy" userId="e308754ab5a4dbe8" providerId="LiveId" clId="{2DFD86D9-94F4-4811-95EC-83B99CD41ED4}" dt="2023-11-30T23:03:29.122" v="3" actId="26606"/>
          <ac:spMkLst>
            <pc:docMk/>
            <pc:sldMk cId="0" sldId="256"/>
            <ac:spMk id="16" creationId="{C05A64E8-8A7E-1885-80C2-5065AD83514C}"/>
          </ac:spMkLst>
        </pc:spChg>
        <pc:spChg chg="add del">
          <ac:chgData name="Érin Kennedy" userId="e308754ab5a4dbe8" providerId="LiveId" clId="{2DFD86D9-94F4-4811-95EC-83B99CD41ED4}" dt="2023-11-30T23:04:28.163" v="13" actId="26606"/>
          <ac:spMkLst>
            <pc:docMk/>
            <pc:sldMk cId="0" sldId="256"/>
            <ac:spMk id="17" creationId="{AEA7509D-F04F-40CB-A0B3-EEF16499CC9F}"/>
          </ac:spMkLst>
        </pc:spChg>
        <pc:spChg chg="add del">
          <ac:chgData name="Érin Kennedy" userId="e308754ab5a4dbe8" providerId="LiveId" clId="{2DFD86D9-94F4-4811-95EC-83B99CD41ED4}" dt="2023-11-30T23:03:29.122" v="3" actId="26606"/>
          <ac:spMkLst>
            <pc:docMk/>
            <pc:sldMk cId="0" sldId="256"/>
            <ac:spMk id="18" creationId="{53E0A22C-11F5-81F7-047B-8B2857170B9B}"/>
          </ac:spMkLst>
        </pc:spChg>
        <pc:spChg chg="add del">
          <ac:chgData name="Érin Kennedy" userId="e308754ab5a4dbe8" providerId="LiveId" clId="{2DFD86D9-94F4-4811-95EC-83B99CD41ED4}" dt="2023-11-30T23:03:29.122" v="3" actId="26606"/>
          <ac:spMkLst>
            <pc:docMk/>
            <pc:sldMk cId="0" sldId="256"/>
            <ac:spMk id="20" creationId="{FEFBFA78-9360-1E01-5448-6D5AE0A32601}"/>
          </ac:spMkLst>
        </pc:spChg>
        <pc:spChg chg="add del">
          <ac:chgData name="Érin Kennedy" userId="e308754ab5a4dbe8" providerId="LiveId" clId="{2DFD86D9-94F4-4811-95EC-83B99CD41ED4}" dt="2023-11-30T23:06:32.340" v="18"/>
          <ac:spMkLst>
            <pc:docMk/>
            <pc:sldMk cId="0" sldId="256"/>
            <ac:spMk id="21" creationId="{FEFBFA78-9360-1E01-5448-6D5AE0A32601}"/>
          </ac:spMkLst>
        </pc:spChg>
        <pc:spChg chg="add del">
          <ac:chgData name="Érin Kennedy" userId="e308754ab5a4dbe8" providerId="LiveId" clId="{2DFD86D9-94F4-4811-95EC-83B99CD41ED4}" dt="2023-11-30T23:03:29.122" v="3" actId="26606"/>
          <ac:spMkLst>
            <pc:docMk/>
            <pc:sldMk cId="0" sldId="256"/>
            <ac:spMk id="22" creationId="{01EB5855-8EB7-1AE5-9030-5D0AA3C1AF4B}"/>
          </ac:spMkLst>
        </pc:spChg>
        <pc:spChg chg="add del">
          <ac:chgData name="Érin Kennedy" userId="e308754ab5a4dbe8" providerId="LiveId" clId="{2DFD86D9-94F4-4811-95EC-83B99CD41ED4}" dt="2023-11-30T23:06:32.340" v="18"/>
          <ac:spMkLst>
            <pc:docMk/>
            <pc:sldMk cId="0" sldId="256"/>
            <ac:spMk id="23" creationId="{01EB5855-8EB7-1AE5-9030-5D0AA3C1AF4B}"/>
          </ac:spMkLst>
        </pc:spChg>
        <pc:spChg chg="add del">
          <ac:chgData name="Érin Kennedy" userId="e308754ab5a4dbe8" providerId="LiveId" clId="{2DFD86D9-94F4-4811-95EC-83B99CD41ED4}" dt="2023-11-30T23:03:40.492" v="7" actId="26606"/>
          <ac:spMkLst>
            <pc:docMk/>
            <pc:sldMk cId="0" sldId="256"/>
            <ac:spMk id="25" creationId="{892943C2-D6C0-8B6D-C70C-0283EFBF6418}"/>
          </ac:spMkLst>
        </pc:spChg>
        <pc:spChg chg="add del">
          <ac:chgData name="Érin Kennedy" userId="e308754ab5a4dbe8" providerId="LiveId" clId="{2DFD86D9-94F4-4811-95EC-83B99CD41ED4}" dt="2023-11-30T23:06:32.340" v="18"/>
          <ac:spMkLst>
            <pc:docMk/>
            <pc:sldMk cId="0" sldId="256"/>
            <ac:spMk id="26" creationId="{928BBEFD-91E8-853B-DA66-7F3664F401E5}"/>
          </ac:spMkLst>
        </pc:spChg>
        <pc:spChg chg="add del">
          <ac:chgData name="Érin Kennedy" userId="e308754ab5a4dbe8" providerId="LiveId" clId="{2DFD86D9-94F4-4811-95EC-83B99CD41ED4}" dt="2023-11-30T23:03:44.224" v="11" actId="26606"/>
          <ac:spMkLst>
            <pc:docMk/>
            <pc:sldMk cId="0" sldId="256"/>
            <ac:spMk id="28" creationId="{4D60F200-5EB0-B223-2439-C96C67F0FEE1}"/>
          </ac:spMkLst>
        </pc:spChg>
        <pc:spChg chg="add del">
          <ac:chgData name="Érin Kennedy" userId="e308754ab5a4dbe8" providerId="LiveId" clId="{2DFD86D9-94F4-4811-95EC-83B99CD41ED4}" dt="2023-11-30T23:03:44.224" v="11" actId="26606"/>
          <ac:spMkLst>
            <pc:docMk/>
            <pc:sldMk cId="0" sldId="256"/>
            <ac:spMk id="29" creationId="{1740453C-744F-DB3A-47EC-15EACE1DC117}"/>
          </ac:spMkLst>
        </pc:spChg>
        <pc:spChg chg="add del">
          <ac:chgData name="Érin Kennedy" userId="e308754ab5a4dbe8" providerId="LiveId" clId="{2DFD86D9-94F4-4811-95EC-83B99CD41ED4}" dt="2023-11-30T23:03:44.224" v="11" actId="26606"/>
          <ac:spMkLst>
            <pc:docMk/>
            <pc:sldMk cId="0" sldId="256"/>
            <ac:spMk id="30" creationId="{962A8E1D-90CD-2726-B97D-80BFB6059E69}"/>
          </ac:spMkLst>
        </pc:spChg>
        <pc:spChg chg="add del">
          <ac:chgData name="Érin Kennedy" userId="e308754ab5a4dbe8" providerId="LiveId" clId="{2DFD86D9-94F4-4811-95EC-83B99CD41ED4}" dt="2023-11-30T23:03:44.224" v="11" actId="26606"/>
          <ac:spMkLst>
            <pc:docMk/>
            <pc:sldMk cId="0" sldId="256"/>
            <ac:spMk id="31" creationId="{C05A64E8-8A7E-1885-80C2-5065AD83514C}"/>
          </ac:spMkLst>
        </pc:spChg>
        <pc:spChg chg="add del">
          <ac:chgData name="Érin Kennedy" userId="e308754ab5a4dbe8" providerId="LiveId" clId="{2DFD86D9-94F4-4811-95EC-83B99CD41ED4}" dt="2023-11-30T23:03:44.224" v="11" actId="26606"/>
          <ac:spMkLst>
            <pc:docMk/>
            <pc:sldMk cId="0" sldId="256"/>
            <ac:spMk id="32" creationId="{53E0A22C-11F5-81F7-047B-8B2857170B9B}"/>
          </ac:spMkLst>
        </pc:spChg>
        <pc:spChg chg="add del">
          <ac:chgData name="Érin Kennedy" userId="e308754ab5a4dbe8" providerId="LiveId" clId="{2DFD86D9-94F4-4811-95EC-83B99CD41ED4}" dt="2023-11-30T23:03:44.224" v="11" actId="26606"/>
          <ac:spMkLst>
            <pc:docMk/>
            <pc:sldMk cId="0" sldId="256"/>
            <ac:spMk id="33" creationId="{FEFBFA78-9360-1E01-5448-6D5AE0A32601}"/>
          </ac:spMkLst>
        </pc:spChg>
        <pc:spChg chg="add del">
          <ac:chgData name="Érin Kennedy" userId="e308754ab5a4dbe8" providerId="LiveId" clId="{2DFD86D9-94F4-4811-95EC-83B99CD41ED4}" dt="2023-11-30T23:03:44.224" v="11" actId="26606"/>
          <ac:spMkLst>
            <pc:docMk/>
            <pc:sldMk cId="0" sldId="256"/>
            <ac:spMk id="34" creationId="{01EB5855-8EB7-1AE5-9030-5D0AA3C1AF4B}"/>
          </ac:spMkLst>
        </pc:spChg>
        <pc:spChg chg="add del">
          <ac:chgData name="Érin Kennedy" userId="e308754ab5a4dbe8" providerId="LiveId" clId="{2DFD86D9-94F4-4811-95EC-83B99CD41ED4}" dt="2023-11-30T23:06:32.340" v="18"/>
          <ac:spMkLst>
            <pc:docMk/>
            <pc:sldMk cId="0" sldId="256"/>
            <ac:spMk id="35" creationId="{B6924B03-77BD-EAE3-2854-43363FF8E6BB}"/>
          </ac:spMkLst>
        </pc:spChg>
        <pc:spChg chg="add del">
          <ac:chgData name="Érin Kennedy" userId="e308754ab5a4dbe8" providerId="LiveId" clId="{2DFD86D9-94F4-4811-95EC-83B99CD41ED4}" dt="2023-11-30T23:06:32.340" v="18"/>
          <ac:spMkLst>
            <pc:docMk/>
            <pc:sldMk cId="0" sldId="256"/>
            <ac:spMk id="36" creationId="{1740453C-744F-DB3A-47EC-15EACE1DC117}"/>
          </ac:spMkLst>
        </pc:spChg>
        <pc:spChg chg="add del">
          <ac:chgData name="Érin Kennedy" userId="e308754ab5a4dbe8" providerId="LiveId" clId="{2DFD86D9-94F4-4811-95EC-83B99CD41ED4}" dt="2023-12-01T14:20:21.234" v="322" actId="26606"/>
          <ac:spMkLst>
            <pc:docMk/>
            <pc:sldMk cId="0" sldId="256"/>
            <ac:spMk id="37" creationId="{E8F1C256-2F11-4A02-95F5-6AF1309D4B6D}"/>
          </ac:spMkLst>
        </pc:spChg>
        <pc:spChg chg="add del">
          <ac:chgData name="Érin Kennedy" userId="e308754ab5a4dbe8" providerId="LiveId" clId="{2DFD86D9-94F4-4811-95EC-83B99CD41ED4}" dt="2023-12-01T14:20:28.537" v="328" actId="26606"/>
          <ac:spMkLst>
            <pc:docMk/>
            <pc:sldMk cId="0" sldId="256"/>
            <ac:spMk id="40" creationId="{68F65618-B8D7-4EC6-8DCB-07D334DF3DE3}"/>
          </ac:spMkLst>
        </pc:spChg>
        <pc:spChg chg="add del">
          <ac:chgData name="Érin Kennedy" userId="e308754ab5a4dbe8" providerId="LiveId" clId="{2DFD86D9-94F4-4811-95EC-83B99CD41ED4}" dt="2023-12-01T14:20:25.251" v="324" actId="26606"/>
          <ac:spMkLst>
            <pc:docMk/>
            <pc:sldMk cId="0" sldId="256"/>
            <ac:spMk id="41" creationId="{05B7B068-8178-428D-927D-52BF95F4A2D6}"/>
          </ac:spMkLst>
        </pc:spChg>
        <pc:spChg chg="add del">
          <ac:chgData name="Érin Kennedy" userId="e308754ab5a4dbe8" providerId="LiveId" clId="{2DFD86D9-94F4-4811-95EC-83B99CD41ED4}" dt="2023-12-01T14:20:28.537" v="328" actId="26606"/>
          <ac:spMkLst>
            <pc:docMk/>
            <pc:sldMk cId="0" sldId="256"/>
            <ac:spMk id="42" creationId="{AC279628-EE60-41DB-BFCD-516B9F034731}"/>
          </ac:spMkLst>
        </pc:spChg>
        <pc:picChg chg="add del">
          <ac:chgData name="Érin Kennedy" userId="e308754ab5a4dbe8" providerId="LiveId" clId="{2DFD86D9-94F4-4811-95EC-83B99CD41ED4}" dt="2023-11-30T23:03:29.122" v="3" actId="26606"/>
          <ac:picMkLst>
            <pc:docMk/>
            <pc:sldMk cId="0" sldId="256"/>
            <ac:picMk id="6" creationId="{02BF1EAB-CDB6-7BE7-FB4F-03C996C89620}"/>
          </ac:picMkLst>
        </pc:picChg>
        <pc:picChg chg="add mod">
          <ac:chgData name="Érin Kennedy" userId="e308754ab5a4dbe8" providerId="LiveId" clId="{2DFD86D9-94F4-4811-95EC-83B99CD41ED4}" dt="2023-12-02T19:22:26.370" v="6841"/>
          <ac:picMkLst>
            <pc:docMk/>
            <pc:sldMk cId="0" sldId="256"/>
            <ac:picMk id="7" creationId="{2829C73B-71FF-B56C-E7B5-F0A247D3863E}"/>
          </ac:picMkLst>
        </pc:picChg>
        <pc:picChg chg="add mod ord">
          <ac:chgData name="Érin Kennedy" userId="e308754ab5a4dbe8" providerId="LiveId" clId="{2DFD86D9-94F4-4811-95EC-83B99CD41ED4}" dt="2023-12-01T14:20:28.537" v="328" actId="26606"/>
          <ac:picMkLst>
            <pc:docMk/>
            <pc:sldMk cId="0" sldId="256"/>
            <ac:picMk id="19" creationId="{2EF3979B-4868-F5E6-F59C-CCC67DB4F5BE}"/>
          </ac:picMkLst>
        </pc:picChg>
        <pc:picChg chg="add del">
          <ac:chgData name="Érin Kennedy" userId="e308754ab5a4dbe8" providerId="LiveId" clId="{2DFD86D9-94F4-4811-95EC-83B99CD41ED4}" dt="2023-11-30T23:03:40.492" v="7" actId="26606"/>
          <ac:picMkLst>
            <pc:docMk/>
            <pc:sldMk cId="0" sldId="256"/>
            <ac:picMk id="24" creationId="{7C592D59-F1D8-6993-EC74-9FB10EA91E2C}"/>
          </ac:picMkLst>
        </pc:picChg>
        <pc:picChg chg="add del">
          <ac:chgData name="Érin Kennedy" userId="e308754ab5a4dbe8" providerId="LiveId" clId="{2DFD86D9-94F4-4811-95EC-83B99CD41ED4}" dt="2023-11-30T23:03:44.224" v="11" actId="26606"/>
          <ac:picMkLst>
            <pc:docMk/>
            <pc:sldMk cId="0" sldId="256"/>
            <ac:picMk id="27" creationId="{02BF1EAB-CDB6-7BE7-FB4F-03C996C89620}"/>
          </ac:picMkLst>
        </pc:picChg>
        <pc:picChg chg="add del">
          <ac:chgData name="Érin Kennedy" userId="e308754ab5a4dbe8" providerId="LiveId" clId="{2DFD86D9-94F4-4811-95EC-83B99CD41ED4}" dt="2023-12-01T14:20:21.234" v="322" actId="26606"/>
          <ac:picMkLst>
            <pc:docMk/>
            <pc:sldMk cId="0" sldId="256"/>
            <ac:picMk id="38" creationId="{D58DF76B-DED5-42E0-858C-715D29C802CB}"/>
          </ac:picMkLst>
        </pc:picChg>
        <pc:picChg chg="add del">
          <ac:chgData name="Érin Kennedy" userId="e308754ab5a4dbe8" providerId="LiveId" clId="{2DFD86D9-94F4-4811-95EC-83B99CD41ED4}" dt="2023-12-01T14:20:21.234" v="322" actId="26606"/>
          <ac:picMkLst>
            <pc:docMk/>
            <pc:sldMk cId="0" sldId="256"/>
            <ac:picMk id="39" creationId="{91DB274C-2710-4178-96F7-5B9CB12984E8}"/>
          </ac:picMkLst>
        </pc:picChg>
        <pc:cxnChg chg="add del">
          <ac:chgData name="Érin Kennedy" userId="e308754ab5a4dbe8" providerId="LiveId" clId="{2DFD86D9-94F4-4811-95EC-83B99CD41ED4}" dt="2023-11-30T23:04:28.163" v="13" actId="26606"/>
          <ac:cxnSpMkLst>
            <pc:docMk/>
            <pc:sldMk cId="0" sldId="256"/>
            <ac:cxnSpMk id="11" creationId="{56020367-4FD5-4596-8E10-C5F095CD8DBF}"/>
          </ac:cxnSpMkLst>
        </pc:cxnChg>
      </pc:sldChg>
      <pc:sldChg chg="addSp delSp modSp mod modTransition setBg addAnim delAnim modAnim delDesignElem modNotesTx">
        <pc:chgData name="Érin Kennedy" userId="e308754ab5a4dbe8" providerId="LiveId" clId="{2DFD86D9-94F4-4811-95EC-83B99CD41ED4}" dt="2023-12-02T19:22:26.370" v="6841"/>
        <pc:sldMkLst>
          <pc:docMk/>
          <pc:sldMk cId="0" sldId="257"/>
        </pc:sldMkLst>
        <pc:spChg chg="mod">
          <ac:chgData name="Érin Kennedy" userId="e308754ab5a4dbe8" providerId="LiveId" clId="{2DFD86D9-94F4-4811-95EC-83B99CD41ED4}" dt="2023-12-01T23:15:10.517" v="4056" actId="1076"/>
          <ac:spMkLst>
            <pc:docMk/>
            <pc:sldMk cId="0" sldId="257"/>
            <ac:spMk id="2" creationId="{00000000-0000-0000-0000-000000000000}"/>
          </ac:spMkLst>
        </pc:spChg>
        <pc:spChg chg="add del mod">
          <ac:chgData name="Érin Kennedy" userId="e308754ab5a4dbe8" providerId="LiveId" clId="{2DFD86D9-94F4-4811-95EC-83B99CD41ED4}" dt="2023-12-01T15:46:32.926" v="3064"/>
          <ac:spMkLst>
            <pc:docMk/>
            <pc:sldMk cId="0" sldId="257"/>
            <ac:spMk id="3" creationId="{05F1B2C9-7314-9D0F-0038-CC4540612F17}"/>
          </ac:spMkLst>
        </pc:spChg>
        <pc:spChg chg="add mod">
          <ac:chgData name="Érin Kennedy" userId="e308754ab5a4dbe8" providerId="LiveId" clId="{2DFD86D9-94F4-4811-95EC-83B99CD41ED4}" dt="2023-12-01T23:17:48.228" v="4082" actId="1076"/>
          <ac:spMkLst>
            <pc:docMk/>
            <pc:sldMk cId="0" sldId="257"/>
            <ac:spMk id="3" creationId="{F68BA86C-06A3-7775-8D9F-2E4B50B0A7F0}"/>
          </ac:spMkLst>
        </pc:spChg>
        <pc:spChg chg="add del mod ord">
          <ac:chgData name="Érin Kennedy" userId="e308754ab5a4dbe8" providerId="LiveId" clId="{2DFD86D9-94F4-4811-95EC-83B99CD41ED4}" dt="2023-12-01T16:11:27.908" v="3340"/>
          <ac:spMkLst>
            <pc:docMk/>
            <pc:sldMk cId="0" sldId="257"/>
            <ac:spMk id="4" creationId="{BA102CEB-FEE6-66F3-CCC2-5A47FAD1B538}"/>
          </ac:spMkLst>
        </pc:spChg>
        <pc:spChg chg="add del mod ord">
          <ac:chgData name="Érin Kennedy" userId="e308754ab5a4dbe8" providerId="LiveId" clId="{2DFD86D9-94F4-4811-95EC-83B99CD41ED4}" dt="2023-12-01T16:09:07.989" v="3319"/>
          <ac:spMkLst>
            <pc:docMk/>
            <pc:sldMk cId="0" sldId="257"/>
            <ac:spMk id="5" creationId="{DE223131-B139-D645-5C1F-EE49886465CA}"/>
          </ac:spMkLst>
        </pc:spChg>
        <pc:spChg chg="add del mod ord">
          <ac:chgData name="Érin Kennedy" userId="e308754ab5a4dbe8" providerId="LiveId" clId="{2DFD86D9-94F4-4811-95EC-83B99CD41ED4}" dt="2023-12-01T16:10:57.541" v="3336"/>
          <ac:spMkLst>
            <pc:docMk/>
            <pc:sldMk cId="0" sldId="257"/>
            <ac:spMk id="6" creationId="{D49597C9-62F5-2FEC-05A2-A43D612DEADD}"/>
          </ac:spMkLst>
        </pc:spChg>
        <pc:spChg chg="add del mod ord">
          <ac:chgData name="Érin Kennedy" userId="e308754ab5a4dbe8" providerId="LiveId" clId="{2DFD86D9-94F4-4811-95EC-83B99CD41ED4}" dt="2023-12-01T16:09:47.265" v="3323"/>
          <ac:spMkLst>
            <pc:docMk/>
            <pc:sldMk cId="0" sldId="257"/>
            <ac:spMk id="7" creationId="{721E7875-F9A0-9FAC-AE5B-1F627DA0DA4D}"/>
          </ac:spMkLst>
        </pc:spChg>
        <pc:spChg chg="add del mod ord">
          <ac:chgData name="Érin Kennedy" userId="e308754ab5a4dbe8" providerId="LiveId" clId="{2DFD86D9-94F4-4811-95EC-83B99CD41ED4}" dt="2023-12-01T16:12:16.242" v="3344"/>
          <ac:spMkLst>
            <pc:docMk/>
            <pc:sldMk cId="0" sldId="257"/>
            <ac:spMk id="8" creationId="{EBAB9EE0-BFAD-B0F5-D363-606953FCE62A}"/>
          </ac:spMkLst>
        </pc:spChg>
        <pc:spChg chg="add del mod ord">
          <ac:chgData name="Érin Kennedy" userId="e308754ab5a4dbe8" providerId="LiveId" clId="{2DFD86D9-94F4-4811-95EC-83B99CD41ED4}" dt="2023-12-01T16:12:44.482" v="3349"/>
          <ac:spMkLst>
            <pc:docMk/>
            <pc:sldMk cId="0" sldId="257"/>
            <ac:spMk id="9" creationId="{184673C5-25E9-1429-0EB0-EB3799A2BCCB}"/>
          </ac:spMkLst>
        </pc:spChg>
        <pc:spChg chg="add del">
          <ac:chgData name="Érin Kennedy" userId="e308754ab5a4dbe8" providerId="LiveId" clId="{2DFD86D9-94F4-4811-95EC-83B99CD41ED4}" dt="2023-12-01T14:20:34.590" v="338"/>
          <ac:spMkLst>
            <pc:docMk/>
            <pc:sldMk cId="0" sldId="257"/>
            <ac:spMk id="12" creationId="{077D6507-8E8D-40E1-A7B9-63012EF9492F}"/>
          </ac:spMkLst>
        </pc:spChg>
        <pc:spChg chg="add del mod ord">
          <ac:chgData name="Érin Kennedy" userId="e308754ab5a4dbe8" providerId="LiveId" clId="{2DFD86D9-94F4-4811-95EC-83B99CD41ED4}" dt="2023-12-01T16:09:07.989" v="3319"/>
          <ac:spMkLst>
            <pc:docMk/>
            <pc:sldMk cId="0" sldId="257"/>
            <ac:spMk id="18" creationId="{7AE0BFB3-DF5F-F2D3-CF8C-5382518E6FB8}"/>
          </ac:spMkLst>
        </pc:spChg>
        <pc:spChg chg="add del mod">
          <ac:chgData name="Érin Kennedy" userId="e308754ab5a4dbe8" providerId="LiveId" clId="{2DFD86D9-94F4-4811-95EC-83B99CD41ED4}" dt="2023-12-01T16:09:47.265" v="3323"/>
          <ac:spMkLst>
            <pc:docMk/>
            <pc:sldMk cId="0" sldId="257"/>
            <ac:spMk id="19" creationId="{985D96D7-1FA3-784C-C0F2-C3F302E68DF5}"/>
          </ac:spMkLst>
        </pc:spChg>
        <pc:spChg chg="add del mod">
          <ac:chgData name="Érin Kennedy" userId="e308754ab5a4dbe8" providerId="LiveId" clId="{2DFD86D9-94F4-4811-95EC-83B99CD41ED4}" dt="2023-12-01T16:10:57.541" v="3336"/>
          <ac:spMkLst>
            <pc:docMk/>
            <pc:sldMk cId="0" sldId="257"/>
            <ac:spMk id="20" creationId="{31C518E8-5F34-E46D-0E36-6E813A151AA2}"/>
          </ac:spMkLst>
        </pc:spChg>
        <pc:spChg chg="add del mod">
          <ac:chgData name="Érin Kennedy" userId="e308754ab5a4dbe8" providerId="LiveId" clId="{2DFD86D9-94F4-4811-95EC-83B99CD41ED4}" dt="2023-12-01T15:55:45.926" v="3145" actId="478"/>
          <ac:spMkLst>
            <pc:docMk/>
            <pc:sldMk cId="0" sldId="257"/>
            <ac:spMk id="21" creationId="{12F439C1-C24E-D103-41C1-851D0530D632}"/>
          </ac:spMkLst>
        </pc:spChg>
        <pc:spChg chg="add del mod">
          <ac:chgData name="Érin Kennedy" userId="e308754ab5a4dbe8" providerId="LiveId" clId="{2DFD86D9-94F4-4811-95EC-83B99CD41ED4}" dt="2023-12-01T15:56:18.388" v="3148" actId="478"/>
          <ac:spMkLst>
            <pc:docMk/>
            <pc:sldMk cId="0" sldId="257"/>
            <ac:spMk id="22" creationId="{D8664037-EED0-E9FD-67F4-9492A430E649}"/>
          </ac:spMkLst>
        </pc:spChg>
        <pc:spChg chg="add del mod">
          <ac:chgData name="Érin Kennedy" userId="e308754ab5a4dbe8" providerId="LiveId" clId="{2DFD86D9-94F4-4811-95EC-83B99CD41ED4}" dt="2023-12-01T16:11:27.908" v="3340"/>
          <ac:spMkLst>
            <pc:docMk/>
            <pc:sldMk cId="0" sldId="257"/>
            <ac:spMk id="23" creationId="{A1490728-5224-703E-A5AC-406FC2338B41}"/>
          </ac:spMkLst>
        </pc:spChg>
        <pc:spChg chg="add del mod">
          <ac:chgData name="Érin Kennedy" userId="e308754ab5a4dbe8" providerId="LiveId" clId="{2DFD86D9-94F4-4811-95EC-83B99CD41ED4}" dt="2023-12-01T16:12:16.242" v="3344"/>
          <ac:spMkLst>
            <pc:docMk/>
            <pc:sldMk cId="0" sldId="257"/>
            <ac:spMk id="25" creationId="{3246CB8F-FE83-B779-DF97-8A4C1425D08D}"/>
          </ac:spMkLst>
        </pc:spChg>
        <pc:spChg chg="add del mod">
          <ac:chgData name="Érin Kennedy" userId="e308754ab5a4dbe8" providerId="LiveId" clId="{2DFD86D9-94F4-4811-95EC-83B99CD41ED4}" dt="2023-12-01T16:12:44.482" v="3349"/>
          <ac:spMkLst>
            <pc:docMk/>
            <pc:sldMk cId="0" sldId="257"/>
            <ac:spMk id="27" creationId="{3F52FD8F-23E8-0446-03BE-B7374CE1EADF}"/>
          </ac:spMkLst>
        </pc:spChg>
        <pc:spChg chg="mod">
          <ac:chgData name="Érin Kennedy" userId="e308754ab5a4dbe8" providerId="LiveId" clId="{2DFD86D9-94F4-4811-95EC-83B99CD41ED4}" dt="2023-12-01T16:09:03.783" v="3318"/>
          <ac:spMkLst>
            <pc:docMk/>
            <pc:sldMk cId="0" sldId="257"/>
            <ac:spMk id="28" creationId="{AF988EC0-E98D-4FCD-D3DC-94711512AF07}"/>
          </ac:spMkLst>
        </pc:spChg>
        <pc:spChg chg="del mod">
          <ac:chgData name="Érin Kennedy" userId="e308754ab5a4dbe8" providerId="LiveId" clId="{2DFD86D9-94F4-4811-95EC-83B99CD41ED4}" dt="2023-12-01T23:14:25.514" v="4049" actId="478"/>
          <ac:spMkLst>
            <pc:docMk/>
            <pc:sldMk cId="0" sldId="257"/>
            <ac:spMk id="29" creationId="{8CACC4D0-D6D0-BA0E-9254-E65A0B87523B}"/>
          </ac:spMkLst>
        </pc:spChg>
        <pc:spChg chg="del mod">
          <ac:chgData name="Érin Kennedy" userId="e308754ab5a4dbe8" providerId="LiveId" clId="{2DFD86D9-94F4-4811-95EC-83B99CD41ED4}" dt="2023-12-01T23:14:29.597" v="4052" actId="478"/>
          <ac:spMkLst>
            <pc:docMk/>
            <pc:sldMk cId="0" sldId="257"/>
            <ac:spMk id="30" creationId="{9829A317-2042-C4C0-4A43-BB80790B131F}"/>
          </ac:spMkLst>
        </pc:spChg>
        <pc:spChg chg="add del mod">
          <ac:chgData name="Érin Kennedy" userId="e308754ab5a4dbe8" providerId="LiveId" clId="{2DFD86D9-94F4-4811-95EC-83B99CD41ED4}" dt="2023-12-01T16:10:52.545" v="3335"/>
          <ac:spMkLst>
            <pc:docMk/>
            <pc:sldMk cId="0" sldId="257"/>
            <ac:spMk id="31" creationId="{7A206404-46A8-75B2-3FF1-153D88C79E63}"/>
          </ac:spMkLst>
        </pc:spChg>
        <pc:spChg chg="add del mod">
          <ac:chgData name="Érin Kennedy" userId="e308754ab5a4dbe8" providerId="LiveId" clId="{2DFD86D9-94F4-4811-95EC-83B99CD41ED4}" dt="2023-12-01T16:10:52.011" v="3334"/>
          <ac:spMkLst>
            <pc:docMk/>
            <pc:sldMk cId="0" sldId="257"/>
            <ac:spMk id="32" creationId="{7000F294-C2C5-BBB3-7763-515308F5875C}"/>
          </ac:spMkLst>
        </pc:spChg>
        <pc:spChg chg="add del mod">
          <ac:chgData name="Érin Kennedy" userId="e308754ab5a4dbe8" providerId="LiveId" clId="{2DFD86D9-94F4-4811-95EC-83B99CD41ED4}" dt="2023-12-01T16:10:51.412" v="3333"/>
          <ac:spMkLst>
            <pc:docMk/>
            <pc:sldMk cId="0" sldId="257"/>
            <ac:spMk id="33" creationId="{235F96D1-9F7A-250C-272A-1298A9D372D8}"/>
          </ac:spMkLst>
        </pc:spChg>
        <pc:spChg chg="mod">
          <ac:chgData name="Érin Kennedy" userId="e308754ab5a4dbe8" providerId="LiveId" clId="{2DFD86D9-94F4-4811-95EC-83B99CD41ED4}" dt="2023-12-01T16:10:48.460" v="3332"/>
          <ac:spMkLst>
            <pc:docMk/>
            <pc:sldMk cId="0" sldId="257"/>
            <ac:spMk id="34" creationId="{6D48686D-0150-BA1E-DB53-A680D008C964}"/>
          </ac:spMkLst>
        </pc:spChg>
        <pc:spChg chg="del mod">
          <ac:chgData name="Érin Kennedy" userId="e308754ab5a4dbe8" providerId="LiveId" clId="{2DFD86D9-94F4-4811-95EC-83B99CD41ED4}" dt="2023-12-01T23:14:27.006" v="4050" actId="478"/>
          <ac:spMkLst>
            <pc:docMk/>
            <pc:sldMk cId="0" sldId="257"/>
            <ac:spMk id="35" creationId="{245FCFF8-E95B-AD6F-71A4-029C454719BC}"/>
          </ac:spMkLst>
        </pc:spChg>
        <pc:spChg chg="del mod">
          <ac:chgData name="Érin Kennedy" userId="e308754ab5a4dbe8" providerId="LiveId" clId="{2DFD86D9-94F4-4811-95EC-83B99CD41ED4}" dt="2023-12-01T23:14:28.319" v="4051" actId="478"/>
          <ac:spMkLst>
            <pc:docMk/>
            <pc:sldMk cId="0" sldId="257"/>
            <ac:spMk id="36" creationId="{6BD10E48-1D14-4E00-4636-A1ABB536FDBA}"/>
          </ac:spMkLst>
        </pc:spChg>
        <pc:spChg chg="del mod">
          <ac:chgData name="Érin Kennedy" userId="e308754ab5a4dbe8" providerId="LiveId" clId="{2DFD86D9-94F4-4811-95EC-83B99CD41ED4}" dt="2023-12-01T23:14:23.940" v="4048" actId="478"/>
          <ac:spMkLst>
            <pc:docMk/>
            <pc:sldMk cId="0" sldId="257"/>
            <ac:spMk id="37" creationId="{A9D87CA7-891C-A178-6993-621E72B43FFB}"/>
          </ac:spMkLst>
        </pc:spChg>
        <pc:spChg chg="del mod">
          <ac:chgData name="Érin Kennedy" userId="e308754ab5a4dbe8" providerId="LiveId" clId="{2DFD86D9-94F4-4811-95EC-83B99CD41ED4}" dt="2023-12-01T23:14:13.322" v="4047" actId="478"/>
          <ac:spMkLst>
            <pc:docMk/>
            <pc:sldMk cId="0" sldId="257"/>
            <ac:spMk id="38" creationId="{4B32E7EF-579D-C145-FFF1-5B81CF75DF08}"/>
          </ac:spMkLst>
        </pc:spChg>
        <pc:graphicFrameChg chg="add del modGraphic">
          <ac:chgData name="Érin Kennedy" userId="e308754ab5a4dbe8" providerId="LiveId" clId="{2DFD86D9-94F4-4811-95EC-83B99CD41ED4}" dt="2023-12-01T15:48:32.391" v="3088" actId="478"/>
          <ac:graphicFrameMkLst>
            <pc:docMk/>
            <pc:sldMk cId="0" sldId="257"/>
            <ac:graphicFrameMk id="11" creationId="{D33F2686-F54E-2873-4FBE-2BAAA4D38200}"/>
          </ac:graphicFrameMkLst>
        </pc:graphicFrameChg>
        <pc:picChg chg="add del">
          <ac:chgData name="Érin Kennedy" userId="e308754ab5a4dbe8" providerId="LiveId" clId="{2DFD86D9-94F4-4811-95EC-83B99CD41ED4}" dt="2023-11-30T23:06:52.518" v="30" actId="26606"/>
          <ac:picMkLst>
            <pc:docMk/>
            <pc:sldMk cId="0" sldId="257"/>
            <ac:picMk id="4" creationId="{4A0603C1-056C-B735-A531-AB059B8FF555}"/>
          </ac:picMkLst>
        </pc:picChg>
        <pc:picChg chg="add del">
          <ac:chgData name="Érin Kennedy" userId="e308754ab5a4dbe8" providerId="LiveId" clId="{2DFD86D9-94F4-4811-95EC-83B99CD41ED4}" dt="2023-11-30T23:06:52.518" v="30" actId="26606"/>
          <ac:picMkLst>
            <pc:docMk/>
            <pc:sldMk cId="0" sldId="257"/>
            <ac:picMk id="8" creationId="{CFD580F5-E7BF-4C1D-BEFD-4A4601EBA876}"/>
          </ac:picMkLst>
        </pc:picChg>
        <pc:picChg chg="add mod">
          <ac:chgData name="Érin Kennedy" userId="e308754ab5a4dbe8" providerId="LiveId" clId="{2DFD86D9-94F4-4811-95EC-83B99CD41ED4}" dt="2023-12-02T19:22:26.370" v="6841"/>
          <ac:picMkLst>
            <pc:docMk/>
            <pc:sldMk cId="0" sldId="257"/>
            <ac:picMk id="8" creationId="{FC3B1A60-180C-9C4A-9E58-78D20192C1FB}"/>
          </ac:picMkLst>
        </pc:picChg>
        <pc:picChg chg="add del">
          <ac:chgData name="Érin Kennedy" userId="e308754ab5a4dbe8" providerId="LiveId" clId="{2DFD86D9-94F4-4811-95EC-83B99CD41ED4}" dt="2023-11-30T23:06:52.518" v="30" actId="26606"/>
          <ac:picMkLst>
            <pc:docMk/>
            <pc:sldMk cId="0" sldId="257"/>
            <ac:picMk id="10" creationId="{F0F06750-78FE-4472-8DA5-14CF3336F811}"/>
          </ac:picMkLst>
        </pc:picChg>
        <pc:picChg chg="add del">
          <ac:chgData name="Érin Kennedy" userId="e308754ab5a4dbe8" providerId="LiveId" clId="{2DFD86D9-94F4-4811-95EC-83B99CD41ED4}" dt="2023-12-01T14:20:34.590" v="338"/>
          <ac:picMkLst>
            <pc:docMk/>
            <pc:sldMk cId="0" sldId="257"/>
            <ac:picMk id="13" creationId="{CFD580F5-E7BF-4C1D-BEFD-4A4601EBA876}"/>
          </ac:picMkLst>
        </pc:picChg>
        <pc:picChg chg="add del">
          <ac:chgData name="Érin Kennedy" userId="e308754ab5a4dbe8" providerId="LiveId" clId="{2DFD86D9-94F4-4811-95EC-83B99CD41ED4}" dt="2023-12-01T14:20:34.590" v="338"/>
          <ac:picMkLst>
            <pc:docMk/>
            <pc:sldMk cId="0" sldId="257"/>
            <ac:picMk id="14" creationId="{23FF3D86-2916-4F9F-9752-304810CF59AE}"/>
          </ac:picMkLst>
        </pc:picChg>
        <pc:picChg chg="add del">
          <ac:chgData name="Érin Kennedy" userId="e308754ab5a4dbe8" providerId="LiveId" clId="{2DFD86D9-94F4-4811-95EC-83B99CD41ED4}" dt="2023-12-01T14:20:34.590" v="338"/>
          <ac:picMkLst>
            <pc:docMk/>
            <pc:sldMk cId="0" sldId="257"/>
            <ac:picMk id="15" creationId="{F0F06750-78FE-4472-8DA5-14CF3336F811}"/>
          </ac:picMkLst>
        </pc:picChg>
        <pc:picChg chg="add del">
          <ac:chgData name="Érin Kennedy" userId="e308754ab5a4dbe8" providerId="LiveId" clId="{2DFD86D9-94F4-4811-95EC-83B99CD41ED4}" dt="2023-12-01T14:20:34.590" v="338"/>
          <ac:picMkLst>
            <pc:docMk/>
            <pc:sldMk cId="0" sldId="257"/>
            <ac:picMk id="16" creationId="{AB048875-14D1-4CC7-8AC3-7ABC73AAAF14}"/>
          </ac:picMkLst>
        </pc:picChg>
        <pc:picChg chg="add mod">
          <ac:chgData name="Érin Kennedy" userId="e308754ab5a4dbe8" providerId="LiveId" clId="{2DFD86D9-94F4-4811-95EC-83B99CD41ED4}" dt="2023-12-01T23:15:05.186" v="4055" actId="1076"/>
          <ac:picMkLst>
            <pc:docMk/>
            <pc:sldMk cId="0" sldId="257"/>
            <ac:picMk id="17" creationId="{FBBB2057-13BE-E4DA-CD8E-8858492D0067}"/>
          </ac:picMkLst>
        </pc:picChg>
        <pc:picChg chg="add del mod">
          <ac:chgData name="Érin Kennedy" userId="e308754ab5a4dbe8" providerId="LiveId" clId="{2DFD86D9-94F4-4811-95EC-83B99CD41ED4}" dt="2023-12-01T16:03:54.706" v="3197" actId="478"/>
          <ac:picMkLst>
            <pc:docMk/>
            <pc:sldMk cId="0" sldId="257"/>
            <ac:picMk id="24" creationId="{9AC1589A-01F9-FB2A-17DE-9C6DE0A0B202}"/>
          </ac:picMkLst>
        </pc:picChg>
        <pc:picChg chg="add del mod">
          <ac:chgData name="Érin Kennedy" userId="e308754ab5a4dbe8" providerId="LiveId" clId="{2DFD86D9-94F4-4811-95EC-83B99CD41ED4}" dt="2023-12-01T16:00:51.931" v="3182" actId="478"/>
          <ac:picMkLst>
            <pc:docMk/>
            <pc:sldMk cId="0" sldId="257"/>
            <ac:picMk id="26" creationId="{C572970F-4E84-01B3-2B89-1EDEF2F6274C}"/>
          </ac:picMkLst>
        </pc:picChg>
      </pc:sldChg>
      <pc:sldChg chg="addSp delSp modSp mod modTransition setBg setClrOvrMap delDesignElem modNotesTx">
        <pc:chgData name="Érin Kennedy" userId="e308754ab5a4dbe8" providerId="LiveId" clId="{2DFD86D9-94F4-4811-95EC-83B99CD41ED4}" dt="2023-12-02T19:22:26.370" v="6841"/>
        <pc:sldMkLst>
          <pc:docMk/>
          <pc:sldMk cId="0" sldId="258"/>
        </pc:sldMkLst>
        <pc:spChg chg="mod ord">
          <ac:chgData name="Érin Kennedy" userId="e308754ab5a4dbe8" providerId="LiveId" clId="{2DFD86D9-94F4-4811-95EC-83B99CD41ED4}" dt="2023-12-01T14:21:28.728" v="343" actId="26606"/>
          <ac:spMkLst>
            <pc:docMk/>
            <pc:sldMk cId="0" sldId="258"/>
            <ac:spMk id="2" creationId="{00000000-0000-0000-0000-000000000000}"/>
          </ac:spMkLst>
        </pc:spChg>
        <pc:spChg chg="mod">
          <ac:chgData name="Érin Kennedy" userId="e308754ab5a4dbe8" providerId="LiveId" clId="{2DFD86D9-94F4-4811-95EC-83B99CD41ED4}" dt="2023-12-01T14:21:28.728" v="343" actId="26606"/>
          <ac:spMkLst>
            <pc:docMk/>
            <pc:sldMk cId="0" sldId="258"/>
            <ac:spMk id="3" creationId="{00000000-0000-0000-0000-000000000000}"/>
          </ac:spMkLst>
        </pc:spChg>
        <pc:spChg chg="add del">
          <ac:chgData name="Érin Kennedy" userId="e308754ab5a4dbe8" providerId="LiveId" clId="{2DFD86D9-94F4-4811-95EC-83B99CD41ED4}" dt="2023-12-01T14:21:28.696" v="342" actId="26606"/>
          <ac:spMkLst>
            <pc:docMk/>
            <pc:sldMk cId="0" sldId="258"/>
            <ac:spMk id="6" creationId="{637BD688-14A6-4B96-B8A2-3CD81C054FCE}"/>
          </ac:spMkLst>
        </pc:spChg>
        <pc:spChg chg="add del">
          <ac:chgData name="Érin Kennedy" userId="e308754ab5a4dbe8" providerId="LiveId" clId="{2DFD86D9-94F4-4811-95EC-83B99CD41ED4}" dt="2023-12-01T14:21:28.696" v="342" actId="26606"/>
          <ac:spMkLst>
            <pc:docMk/>
            <pc:sldMk cId="0" sldId="258"/>
            <ac:spMk id="7" creationId="{B7B2544F-CA5E-40F6-9525-716A90C83FC5}"/>
          </ac:spMkLst>
        </pc:spChg>
        <pc:spChg chg="add del">
          <ac:chgData name="Érin Kennedy" userId="e308754ab5a4dbe8" providerId="LiveId" clId="{2DFD86D9-94F4-4811-95EC-83B99CD41ED4}" dt="2023-11-30T23:09:44.167" v="33" actId="26606"/>
          <ac:spMkLst>
            <pc:docMk/>
            <pc:sldMk cId="0" sldId="258"/>
            <ac:spMk id="8" creationId="{6529CFB1-4A36-4A05-8D7A-948E2277312A}"/>
          </ac:spMkLst>
        </pc:spChg>
        <pc:spChg chg="add del">
          <ac:chgData name="Érin Kennedy" userId="e308754ab5a4dbe8" providerId="LiveId" clId="{2DFD86D9-94F4-4811-95EC-83B99CD41ED4}" dt="2023-11-30T23:10:03.228" v="37" actId="26606"/>
          <ac:spMkLst>
            <pc:docMk/>
            <pc:sldMk cId="0" sldId="258"/>
            <ac:spMk id="9" creationId="{1EA5387D-64D8-4D6C-B109-FF4E81DF609A}"/>
          </ac:spMkLst>
        </pc:spChg>
        <pc:spChg chg="add del">
          <ac:chgData name="Érin Kennedy" userId="e308754ab5a4dbe8" providerId="LiveId" clId="{2DFD86D9-94F4-4811-95EC-83B99CD41ED4}" dt="2023-11-30T23:09:44.167" v="33" actId="26606"/>
          <ac:spMkLst>
            <pc:docMk/>
            <pc:sldMk cId="0" sldId="258"/>
            <ac:spMk id="10" creationId="{88783419-8188-4C50-BD8F-237B464BE71F}"/>
          </ac:spMkLst>
        </pc:spChg>
        <pc:spChg chg="add del">
          <ac:chgData name="Érin Kennedy" userId="e308754ab5a4dbe8" providerId="LiveId" clId="{2DFD86D9-94F4-4811-95EC-83B99CD41ED4}" dt="2023-11-30T23:10:06.830" v="39" actId="26606"/>
          <ac:spMkLst>
            <pc:docMk/>
            <pc:sldMk cId="0" sldId="258"/>
            <ac:spMk id="11" creationId="{6529CFB1-4A36-4A05-8D7A-948E2277312A}"/>
          </ac:spMkLst>
        </pc:spChg>
        <pc:spChg chg="add del">
          <ac:chgData name="Érin Kennedy" userId="e308754ab5a4dbe8" providerId="LiveId" clId="{2DFD86D9-94F4-4811-95EC-83B99CD41ED4}" dt="2023-11-30T23:10:06.830" v="39" actId="26606"/>
          <ac:spMkLst>
            <pc:docMk/>
            <pc:sldMk cId="0" sldId="258"/>
            <ac:spMk id="13" creationId="{88783419-8188-4C50-BD8F-237B464BE71F}"/>
          </ac:spMkLst>
        </pc:spChg>
        <pc:spChg chg="add del">
          <ac:chgData name="Érin Kennedy" userId="e308754ab5a4dbe8" providerId="LiveId" clId="{2DFD86D9-94F4-4811-95EC-83B99CD41ED4}" dt="2023-11-30T23:10:00.097" v="35" actId="26606"/>
          <ac:spMkLst>
            <pc:docMk/>
            <pc:sldMk cId="0" sldId="258"/>
            <ac:spMk id="14" creationId="{A38A195E-584A-485A-BECD-66468900B947}"/>
          </ac:spMkLst>
        </pc:spChg>
        <pc:spChg chg="add del">
          <ac:chgData name="Érin Kennedy" userId="e308754ab5a4dbe8" providerId="LiveId" clId="{2DFD86D9-94F4-4811-95EC-83B99CD41ED4}" dt="2023-11-30T23:10:00.097" v="35" actId="26606"/>
          <ac:spMkLst>
            <pc:docMk/>
            <pc:sldMk cId="0" sldId="258"/>
            <ac:spMk id="15" creationId="{840177A7-740C-43C7-8F2D-BD7067F12C9C}"/>
          </ac:spMkLst>
        </pc:spChg>
        <pc:spChg chg="add del">
          <ac:chgData name="Érin Kennedy" userId="e308754ab5a4dbe8" providerId="LiveId" clId="{2DFD86D9-94F4-4811-95EC-83B99CD41ED4}" dt="2023-12-01T14:20:34.590" v="338"/>
          <ac:spMkLst>
            <pc:docMk/>
            <pc:sldMk cId="0" sldId="258"/>
            <ac:spMk id="19" creationId="{A38A195E-584A-485A-BECD-66468900B947}"/>
          </ac:spMkLst>
        </pc:spChg>
        <pc:spChg chg="add del">
          <ac:chgData name="Érin Kennedy" userId="e308754ab5a4dbe8" providerId="LiveId" clId="{2DFD86D9-94F4-4811-95EC-83B99CD41ED4}" dt="2023-12-01T14:20:34.590" v="338"/>
          <ac:spMkLst>
            <pc:docMk/>
            <pc:sldMk cId="0" sldId="258"/>
            <ac:spMk id="20" creationId="{840177A7-740C-43C7-8F2D-BD7067F12C9C}"/>
          </ac:spMkLst>
        </pc:spChg>
        <pc:spChg chg="add">
          <ac:chgData name="Érin Kennedy" userId="e308754ab5a4dbe8" providerId="LiveId" clId="{2DFD86D9-94F4-4811-95EC-83B99CD41ED4}" dt="2023-12-01T14:21:28.728" v="343" actId="26606"/>
          <ac:spMkLst>
            <pc:docMk/>
            <pc:sldMk cId="0" sldId="258"/>
            <ac:spMk id="22" creationId="{6184FA60-56E6-4C39-B1D1-F8DA36DE1F3E}"/>
          </ac:spMkLst>
        </pc:spChg>
        <pc:spChg chg="add del">
          <ac:chgData name="Érin Kennedy" userId="e308754ab5a4dbe8" providerId="LiveId" clId="{2DFD86D9-94F4-4811-95EC-83B99CD41ED4}" dt="2023-12-01T14:17:14.287" v="306" actId="26606"/>
          <ac:spMkLst>
            <pc:docMk/>
            <pc:sldMk cId="0" sldId="258"/>
            <ac:spMk id="26" creationId="{934B872D-6FE9-472A-9E92-342E41DA7C2B}"/>
          </ac:spMkLst>
        </pc:spChg>
        <pc:spChg chg="add del">
          <ac:chgData name="Érin Kennedy" userId="e308754ab5a4dbe8" providerId="LiveId" clId="{2DFD86D9-94F4-4811-95EC-83B99CD41ED4}" dt="2023-12-01T14:17:14.287" v="306" actId="26606"/>
          <ac:spMkLst>
            <pc:docMk/>
            <pc:sldMk cId="0" sldId="258"/>
            <ac:spMk id="28" creationId="{488DEBA6-2ED2-4FED-8AAB-2F855348DDCC}"/>
          </ac:spMkLst>
        </pc:spChg>
        <pc:picChg chg="add del mod">
          <ac:chgData name="Érin Kennedy" userId="e308754ab5a4dbe8" providerId="LiveId" clId="{2DFD86D9-94F4-4811-95EC-83B99CD41ED4}" dt="2023-12-01T16:01:09.330" v="3186" actId="478"/>
          <ac:picMkLst>
            <pc:docMk/>
            <pc:sldMk cId="0" sldId="258"/>
            <ac:picMk id="4" creationId="{1286F7A4-0ACA-80F1-6DC0-ADD662D4A256}"/>
          </ac:picMkLst>
        </pc:picChg>
        <pc:picChg chg="add del">
          <ac:chgData name="Érin Kennedy" userId="e308754ab5a4dbe8" providerId="LiveId" clId="{2DFD86D9-94F4-4811-95EC-83B99CD41ED4}" dt="2023-11-30T23:10:03.228" v="37" actId="26606"/>
          <ac:picMkLst>
            <pc:docMk/>
            <pc:sldMk cId="0" sldId="258"/>
            <ac:picMk id="5" creationId="{ADCE9187-4D9C-A6C0-724B-174C6D2AAABA}"/>
          </ac:picMkLst>
        </pc:picChg>
        <pc:picChg chg="add mod">
          <ac:chgData name="Érin Kennedy" userId="e308754ab5a4dbe8" providerId="LiveId" clId="{2DFD86D9-94F4-4811-95EC-83B99CD41ED4}" dt="2023-12-02T19:22:26.370" v="6841"/>
          <ac:picMkLst>
            <pc:docMk/>
            <pc:sldMk cId="0" sldId="258"/>
            <ac:picMk id="8" creationId="{067D5F81-1B86-5BFF-B138-BCA6FB499DC4}"/>
          </ac:picMkLst>
        </pc:picChg>
        <pc:picChg chg="add del">
          <ac:chgData name="Érin Kennedy" userId="e308754ab5a4dbe8" providerId="LiveId" clId="{2DFD86D9-94F4-4811-95EC-83B99CD41ED4}" dt="2023-11-30T23:09:44.167" v="33" actId="26606"/>
          <ac:picMkLst>
            <pc:docMk/>
            <pc:sldMk cId="0" sldId="258"/>
            <ac:picMk id="12" creationId="{570D84C5-A105-4AB9-8C54-A26D13722D57}"/>
          </ac:picMkLst>
        </pc:picChg>
        <pc:picChg chg="add del">
          <ac:chgData name="Érin Kennedy" userId="e308754ab5a4dbe8" providerId="LiveId" clId="{2DFD86D9-94F4-4811-95EC-83B99CD41ED4}" dt="2023-11-30T23:10:00.097" v="35" actId="26606"/>
          <ac:picMkLst>
            <pc:docMk/>
            <pc:sldMk cId="0" sldId="258"/>
            <ac:picMk id="16" creationId="{FF525AAA-82CE-4027-A26C-B0EFFD856F2E}"/>
          </ac:picMkLst>
        </pc:picChg>
        <pc:picChg chg="add del">
          <ac:chgData name="Érin Kennedy" userId="e308754ab5a4dbe8" providerId="LiveId" clId="{2DFD86D9-94F4-4811-95EC-83B99CD41ED4}" dt="2023-11-30T23:10:06.830" v="39" actId="26606"/>
          <ac:picMkLst>
            <pc:docMk/>
            <pc:sldMk cId="0" sldId="258"/>
            <ac:picMk id="17" creationId="{570D84C5-A105-4AB9-8C54-A26D13722D57}"/>
          </ac:picMkLst>
        </pc:picChg>
        <pc:picChg chg="add del">
          <ac:chgData name="Érin Kennedy" userId="e308754ab5a4dbe8" providerId="LiveId" clId="{2DFD86D9-94F4-4811-95EC-83B99CD41ED4}" dt="2023-12-01T14:21:28.696" v="342" actId="26606"/>
          <ac:picMkLst>
            <pc:docMk/>
            <pc:sldMk cId="0" sldId="258"/>
            <ac:picMk id="18" creationId="{91A90930-4117-42E3-B9BA-785001EF267E}"/>
          </ac:picMkLst>
        </pc:picChg>
        <pc:picChg chg="add del">
          <ac:chgData name="Érin Kennedy" userId="e308754ab5a4dbe8" providerId="LiveId" clId="{2DFD86D9-94F4-4811-95EC-83B99CD41ED4}" dt="2023-12-01T14:20:34.590" v="338"/>
          <ac:picMkLst>
            <pc:docMk/>
            <pc:sldMk cId="0" sldId="258"/>
            <ac:picMk id="21" creationId="{FF525AAA-82CE-4027-A26C-B0EFFD856F2E}"/>
          </ac:picMkLst>
        </pc:picChg>
        <pc:picChg chg="add">
          <ac:chgData name="Érin Kennedy" userId="e308754ab5a4dbe8" providerId="LiveId" clId="{2DFD86D9-94F4-4811-95EC-83B99CD41ED4}" dt="2023-12-01T14:21:28.728" v="343" actId="26606"/>
          <ac:picMkLst>
            <pc:docMk/>
            <pc:sldMk cId="0" sldId="258"/>
            <ac:picMk id="23" creationId="{FA596657-B904-4480-A3AC-E645187078ED}"/>
          </ac:picMkLst>
        </pc:picChg>
        <pc:picChg chg="add del">
          <ac:chgData name="Érin Kennedy" userId="e308754ab5a4dbe8" providerId="LiveId" clId="{2DFD86D9-94F4-4811-95EC-83B99CD41ED4}" dt="2023-12-01T14:17:14.287" v="306" actId="26606"/>
          <ac:picMkLst>
            <pc:docMk/>
            <pc:sldMk cId="0" sldId="258"/>
            <ac:picMk id="30" creationId="{32162F0F-A9B7-409A-AD12-ADD441861C0B}"/>
          </ac:picMkLst>
        </pc:picChg>
      </pc:sldChg>
      <pc:sldChg chg="addSp delSp modSp mod modTransition setBg modAnim delDesignElem modNotesTx">
        <pc:chgData name="Érin Kennedy" userId="e308754ab5a4dbe8" providerId="LiveId" clId="{2DFD86D9-94F4-4811-95EC-83B99CD41ED4}" dt="2023-12-02T19:22:26.370" v="6841"/>
        <pc:sldMkLst>
          <pc:docMk/>
          <pc:sldMk cId="0" sldId="259"/>
        </pc:sldMkLst>
        <pc:spChg chg="mod ord">
          <ac:chgData name="Érin Kennedy" userId="e308754ab5a4dbe8" providerId="LiveId" clId="{2DFD86D9-94F4-4811-95EC-83B99CD41ED4}" dt="2023-12-01T14:21:46.770" v="344" actId="26606"/>
          <ac:spMkLst>
            <pc:docMk/>
            <pc:sldMk cId="0" sldId="259"/>
            <ac:spMk id="2" creationId="{00000000-0000-0000-0000-000000000000}"/>
          </ac:spMkLst>
        </pc:spChg>
        <pc:spChg chg="mod">
          <ac:chgData name="Érin Kennedy" userId="e308754ab5a4dbe8" providerId="LiveId" clId="{2DFD86D9-94F4-4811-95EC-83B99CD41ED4}" dt="2023-12-01T16:16:27.160" v="3371" actId="1076"/>
          <ac:spMkLst>
            <pc:docMk/>
            <pc:sldMk cId="0" sldId="259"/>
            <ac:spMk id="3" creationId="{00000000-0000-0000-0000-000000000000}"/>
          </ac:spMkLst>
        </pc:spChg>
        <pc:spChg chg="add">
          <ac:chgData name="Érin Kennedy" userId="e308754ab5a4dbe8" providerId="LiveId" clId="{2DFD86D9-94F4-4811-95EC-83B99CD41ED4}" dt="2023-12-01T14:21:46.770" v="344" actId="26606"/>
          <ac:spMkLst>
            <pc:docMk/>
            <pc:sldMk cId="0" sldId="259"/>
            <ac:spMk id="6" creationId="{637BD688-14A6-4B96-B8A2-3CD81C054FCE}"/>
          </ac:spMkLst>
        </pc:spChg>
        <pc:spChg chg="add">
          <ac:chgData name="Érin Kennedy" userId="e308754ab5a4dbe8" providerId="LiveId" clId="{2DFD86D9-94F4-4811-95EC-83B99CD41ED4}" dt="2023-12-01T14:21:46.770" v="344" actId="26606"/>
          <ac:spMkLst>
            <pc:docMk/>
            <pc:sldMk cId="0" sldId="259"/>
            <ac:spMk id="7" creationId="{B7B2544F-CA5E-40F6-9525-716A90C83FC5}"/>
          </ac:spMkLst>
        </pc:spChg>
        <pc:spChg chg="add del">
          <ac:chgData name="Érin Kennedy" userId="e308754ab5a4dbe8" providerId="LiveId" clId="{2DFD86D9-94F4-4811-95EC-83B99CD41ED4}" dt="2023-11-30T23:13:14.507" v="65" actId="26606"/>
          <ac:spMkLst>
            <pc:docMk/>
            <pc:sldMk cId="0" sldId="259"/>
            <ac:spMk id="8" creationId="{A38A195E-584A-485A-BECD-66468900B947}"/>
          </ac:spMkLst>
        </pc:spChg>
        <pc:spChg chg="add del">
          <ac:chgData name="Érin Kennedy" userId="e308754ab5a4dbe8" providerId="LiveId" clId="{2DFD86D9-94F4-4811-95EC-83B99CD41ED4}" dt="2023-11-30T23:10:39.752" v="42" actId="26606"/>
          <ac:spMkLst>
            <pc:docMk/>
            <pc:sldMk cId="0" sldId="259"/>
            <ac:spMk id="9" creationId="{E2E0C929-96C6-41B1-A001-566036DF047B}"/>
          </ac:spMkLst>
        </pc:spChg>
        <pc:spChg chg="add del">
          <ac:chgData name="Érin Kennedy" userId="e308754ab5a4dbe8" providerId="LiveId" clId="{2DFD86D9-94F4-4811-95EC-83B99CD41ED4}" dt="2023-11-30T23:13:14.507" v="65" actId="26606"/>
          <ac:spMkLst>
            <pc:docMk/>
            <pc:sldMk cId="0" sldId="259"/>
            <ac:spMk id="10" creationId="{840177A7-740C-43C7-8F2D-BD7067F12C9C}"/>
          </ac:spMkLst>
        </pc:spChg>
        <pc:spChg chg="add del">
          <ac:chgData name="Érin Kennedy" userId="e308754ab5a4dbe8" providerId="LiveId" clId="{2DFD86D9-94F4-4811-95EC-83B99CD41ED4}" dt="2023-11-30T23:10:42.563" v="44" actId="26606"/>
          <ac:spMkLst>
            <pc:docMk/>
            <pc:sldMk cId="0" sldId="259"/>
            <ac:spMk id="11" creationId="{8D25211A-4CA0-4B53-82BB-1EE7C7F3C725}"/>
          </ac:spMkLst>
        </pc:spChg>
        <pc:spChg chg="add del">
          <ac:chgData name="Érin Kennedy" userId="e308754ab5a4dbe8" providerId="LiveId" clId="{2DFD86D9-94F4-4811-95EC-83B99CD41ED4}" dt="2023-12-01T14:20:34.590" v="338"/>
          <ac:spMkLst>
            <pc:docMk/>
            <pc:sldMk cId="0" sldId="259"/>
            <ac:spMk id="19" creationId="{6529CFB1-4A36-4A05-8D7A-948E2277312A}"/>
          </ac:spMkLst>
        </pc:spChg>
        <pc:spChg chg="add del">
          <ac:chgData name="Érin Kennedy" userId="e308754ab5a4dbe8" providerId="LiveId" clId="{2DFD86D9-94F4-4811-95EC-83B99CD41ED4}" dt="2023-12-01T14:20:34.590" v="338"/>
          <ac:spMkLst>
            <pc:docMk/>
            <pc:sldMk cId="0" sldId="259"/>
            <ac:spMk id="21" creationId="{88783419-8188-4C50-BD8F-237B464BE71F}"/>
          </ac:spMkLst>
        </pc:spChg>
        <pc:picChg chg="add del">
          <ac:chgData name="Érin Kennedy" userId="e308754ab5a4dbe8" providerId="LiveId" clId="{2DFD86D9-94F4-4811-95EC-83B99CD41ED4}" dt="2023-11-30T23:10:39.752" v="42" actId="26606"/>
          <ac:picMkLst>
            <pc:docMk/>
            <pc:sldMk cId="0" sldId="259"/>
            <ac:picMk id="5" creationId="{429B5EB2-692B-20F5-F097-B4E9D6ACC050}"/>
          </ac:picMkLst>
        </pc:picChg>
        <pc:picChg chg="add mod">
          <ac:chgData name="Érin Kennedy" userId="e308754ab5a4dbe8" providerId="LiveId" clId="{2DFD86D9-94F4-4811-95EC-83B99CD41ED4}" dt="2023-12-02T19:22:26.370" v="6841"/>
          <ac:picMkLst>
            <pc:docMk/>
            <pc:sldMk cId="0" sldId="259"/>
            <ac:picMk id="10" creationId="{F016903C-0B01-6906-3765-319F2E900846}"/>
          </ac:picMkLst>
        </pc:picChg>
        <pc:picChg chg="add del">
          <ac:chgData name="Érin Kennedy" userId="e308754ab5a4dbe8" providerId="LiveId" clId="{2DFD86D9-94F4-4811-95EC-83B99CD41ED4}" dt="2023-11-30T23:10:42.563" v="44" actId="26606"/>
          <ac:picMkLst>
            <pc:docMk/>
            <pc:sldMk cId="0" sldId="259"/>
            <ac:picMk id="12" creationId="{73852A76-F10B-0233-5B0D-9429079372D5}"/>
          </ac:picMkLst>
        </pc:picChg>
        <pc:picChg chg="add">
          <ac:chgData name="Érin Kennedy" userId="e308754ab5a4dbe8" providerId="LiveId" clId="{2DFD86D9-94F4-4811-95EC-83B99CD41ED4}" dt="2023-12-01T14:21:46.770" v="344" actId="26606"/>
          <ac:picMkLst>
            <pc:docMk/>
            <pc:sldMk cId="0" sldId="259"/>
            <ac:picMk id="13" creationId="{91A90930-4117-42E3-B9BA-785001EF267E}"/>
          </ac:picMkLst>
        </pc:picChg>
        <pc:picChg chg="add del">
          <ac:chgData name="Érin Kennedy" userId="e308754ab5a4dbe8" providerId="LiveId" clId="{2DFD86D9-94F4-4811-95EC-83B99CD41ED4}" dt="2023-11-30T23:13:14.507" v="65" actId="26606"/>
          <ac:picMkLst>
            <pc:docMk/>
            <pc:sldMk cId="0" sldId="259"/>
            <ac:picMk id="14" creationId="{FF525AAA-82CE-4027-A26C-B0EFFD856F2E}"/>
          </ac:picMkLst>
        </pc:picChg>
        <pc:picChg chg="add del">
          <ac:chgData name="Érin Kennedy" userId="e308754ab5a4dbe8" providerId="LiveId" clId="{2DFD86D9-94F4-4811-95EC-83B99CD41ED4}" dt="2023-12-01T14:20:34.590" v="338"/>
          <ac:picMkLst>
            <pc:docMk/>
            <pc:sldMk cId="0" sldId="259"/>
            <ac:picMk id="23" creationId="{570D84C5-A105-4AB9-8C54-A26D13722D57}"/>
          </ac:picMkLst>
        </pc:picChg>
      </pc:sldChg>
      <pc:sldChg chg="addSp delSp modSp mod modTransition setBg modAnim delDesignElem modNotesTx">
        <pc:chgData name="Érin Kennedy" userId="e308754ab5a4dbe8" providerId="LiveId" clId="{2DFD86D9-94F4-4811-95EC-83B99CD41ED4}" dt="2023-12-02T19:22:26.370" v="6841"/>
        <pc:sldMkLst>
          <pc:docMk/>
          <pc:sldMk cId="0" sldId="260"/>
        </pc:sldMkLst>
        <pc:spChg chg="mod">
          <ac:chgData name="Érin Kennedy" userId="e308754ab5a4dbe8" providerId="LiveId" clId="{2DFD86D9-94F4-4811-95EC-83B99CD41ED4}" dt="2023-12-01T14:20:54.987" v="340"/>
          <ac:spMkLst>
            <pc:docMk/>
            <pc:sldMk cId="0" sldId="260"/>
            <ac:spMk id="2" creationId="{00000000-0000-0000-0000-000000000000}"/>
          </ac:spMkLst>
        </pc:spChg>
        <pc:spChg chg="mod">
          <ac:chgData name="Érin Kennedy" userId="e308754ab5a4dbe8" providerId="LiveId" clId="{2DFD86D9-94F4-4811-95EC-83B99CD41ED4}" dt="2023-12-01T14:37:53.178" v="450" actId="20577"/>
          <ac:spMkLst>
            <pc:docMk/>
            <pc:sldMk cId="0" sldId="260"/>
            <ac:spMk id="3" creationId="{00000000-0000-0000-0000-000000000000}"/>
          </ac:spMkLst>
        </pc:spChg>
        <pc:spChg chg="add del mod">
          <ac:chgData name="Érin Kennedy" userId="e308754ab5a4dbe8" providerId="LiveId" clId="{2DFD86D9-94F4-4811-95EC-83B99CD41ED4}" dt="2023-11-30T23:16:17.326" v="84"/>
          <ac:spMkLst>
            <pc:docMk/>
            <pc:sldMk cId="0" sldId="260"/>
            <ac:spMk id="4" creationId="{B1B264B2-2201-AF46-9CD2-70E10312915B}"/>
          </ac:spMkLst>
        </pc:spChg>
        <pc:spChg chg="add del mod ord">
          <ac:chgData name="Érin Kennedy" userId="e308754ab5a4dbe8" providerId="LiveId" clId="{2DFD86D9-94F4-4811-95EC-83B99CD41ED4}" dt="2023-12-01T14:31:59.344" v="408" actId="478"/>
          <ac:spMkLst>
            <pc:docMk/>
            <pc:sldMk cId="0" sldId="260"/>
            <ac:spMk id="4" creationId="{FDDCA621-7C42-9E38-B16A-C0CB5A933B84}"/>
          </ac:spMkLst>
        </pc:spChg>
        <pc:spChg chg="add mod ord">
          <ac:chgData name="Érin Kennedy" userId="e308754ab5a4dbe8" providerId="LiveId" clId="{2DFD86D9-94F4-4811-95EC-83B99CD41ED4}" dt="2023-12-01T14:34:26.278" v="425" actId="13822"/>
          <ac:spMkLst>
            <pc:docMk/>
            <pc:sldMk cId="0" sldId="260"/>
            <ac:spMk id="6" creationId="{A06B63AE-17CA-06E6-E4E5-1C78C256BEB9}"/>
          </ac:spMkLst>
        </pc:spChg>
        <pc:spChg chg="add del mod">
          <ac:chgData name="Érin Kennedy" userId="e308754ab5a4dbe8" providerId="LiveId" clId="{2DFD86D9-94F4-4811-95EC-83B99CD41ED4}" dt="2023-11-30T23:24:13.436" v="184" actId="478"/>
          <ac:spMkLst>
            <pc:docMk/>
            <pc:sldMk cId="0" sldId="260"/>
            <ac:spMk id="6" creationId="{A975B32D-1F1E-86E5-2EE4-861AC9A739D9}"/>
          </ac:spMkLst>
        </pc:spChg>
        <pc:spChg chg="add del">
          <ac:chgData name="Érin Kennedy" userId="e308754ab5a4dbe8" providerId="LiveId" clId="{2DFD86D9-94F4-4811-95EC-83B99CD41ED4}" dt="2023-12-01T14:20:34.590" v="338"/>
          <ac:spMkLst>
            <pc:docMk/>
            <pc:sldMk cId="0" sldId="260"/>
            <ac:spMk id="9" creationId="{1EA5387D-64D8-4D6C-B109-FF4E81DF609A}"/>
          </ac:spMkLst>
        </pc:spChg>
        <pc:picChg chg="add mod ord">
          <ac:chgData name="Érin Kennedy" userId="e308754ab5a4dbe8" providerId="LiveId" clId="{2DFD86D9-94F4-4811-95EC-83B99CD41ED4}" dt="2023-12-01T16:20:32.100" v="3386" actId="1076"/>
          <ac:picMkLst>
            <pc:docMk/>
            <pc:sldMk cId="0" sldId="260"/>
            <ac:picMk id="5" creationId="{2A91F2B1-3BAE-B1A4-BFED-A18C1BC4E1D0}"/>
          </ac:picMkLst>
        </pc:picChg>
        <pc:picChg chg="add del">
          <ac:chgData name="Érin Kennedy" userId="e308754ab5a4dbe8" providerId="LiveId" clId="{2DFD86D9-94F4-4811-95EC-83B99CD41ED4}" dt="2023-12-01T14:20:34.590" v="338"/>
          <ac:picMkLst>
            <pc:docMk/>
            <pc:sldMk cId="0" sldId="260"/>
            <ac:picMk id="11" creationId="{6319FFD2-07B5-4029-BFB3-26FCFCC2F1B8}"/>
          </ac:picMkLst>
        </pc:picChg>
        <pc:picChg chg="add mod">
          <ac:chgData name="Érin Kennedy" userId="e308754ab5a4dbe8" providerId="LiveId" clId="{2DFD86D9-94F4-4811-95EC-83B99CD41ED4}" dt="2023-12-02T19:22:26.370" v="6841"/>
          <ac:picMkLst>
            <pc:docMk/>
            <pc:sldMk cId="0" sldId="260"/>
            <ac:picMk id="11" creationId="{65449E80-FA18-A628-7BC1-8778ACCC637B}"/>
          </ac:picMkLst>
        </pc:picChg>
      </pc:sldChg>
      <pc:sldChg chg="addSp delSp modSp mod modTransition setBg modAnim modNotesTx">
        <pc:chgData name="Érin Kennedy" userId="e308754ab5a4dbe8" providerId="LiveId" clId="{2DFD86D9-94F4-4811-95EC-83B99CD41ED4}" dt="2023-12-02T19:22:26.370" v="6841"/>
        <pc:sldMkLst>
          <pc:docMk/>
          <pc:sldMk cId="0" sldId="261"/>
        </pc:sldMkLst>
        <pc:spChg chg="mod">
          <ac:chgData name="Érin Kennedy" userId="e308754ab5a4dbe8" providerId="LiveId" clId="{2DFD86D9-94F4-4811-95EC-83B99CD41ED4}" dt="2023-12-01T14:59:32.235" v="1401" actId="26606"/>
          <ac:spMkLst>
            <pc:docMk/>
            <pc:sldMk cId="0" sldId="261"/>
            <ac:spMk id="2" creationId="{00000000-0000-0000-0000-000000000000}"/>
          </ac:spMkLst>
        </pc:spChg>
        <pc:spChg chg="mod">
          <ac:chgData name="Érin Kennedy" userId="e308754ab5a4dbe8" providerId="LiveId" clId="{2DFD86D9-94F4-4811-95EC-83B99CD41ED4}" dt="2023-12-01T15:05:05.559" v="1444" actId="2711"/>
          <ac:spMkLst>
            <pc:docMk/>
            <pc:sldMk cId="0" sldId="261"/>
            <ac:spMk id="3" creationId="{00000000-0000-0000-0000-000000000000}"/>
          </ac:spMkLst>
        </pc:spChg>
        <pc:spChg chg="add del">
          <ac:chgData name="Érin Kennedy" userId="e308754ab5a4dbe8" providerId="LiveId" clId="{2DFD86D9-94F4-4811-95EC-83B99CD41ED4}" dt="2023-12-01T14:59:30.212" v="1398" actId="26606"/>
          <ac:spMkLst>
            <pc:docMk/>
            <pc:sldMk cId="0" sldId="261"/>
            <ac:spMk id="8" creationId="{6184FA60-56E6-4C39-B1D1-F8DA36DE1F3E}"/>
          </ac:spMkLst>
        </pc:spChg>
        <pc:spChg chg="add del">
          <ac:chgData name="Érin Kennedy" userId="e308754ab5a4dbe8" providerId="LiveId" clId="{2DFD86D9-94F4-4811-95EC-83B99CD41ED4}" dt="2023-12-01T14:59:32.196" v="1400" actId="26606"/>
          <ac:spMkLst>
            <pc:docMk/>
            <pc:sldMk cId="0" sldId="261"/>
            <ac:spMk id="13" creationId="{934B872D-6FE9-472A-9E92-342E41DA7C2B}"/>
          </ac:spMkLst>
        </pc:spChg>
        <pc:spChg chg="add del">
          <ac:chgData name="Érin Kennedy" userId="e308754ab5a4dbe8" providerId="LiveId" clId="{2DFD86D9-94F4-4811-95EC-83B99CD41ED4}" dt="2023-12-01T14:59:32.196" v="1400" actId="26606"/>
          <ac:spMkLst>
            <pc:docMk/>
            <pc:sldMk cId="0" sldId="261"/>
            <ac:spMk id="14" creationId="{488DEBA6-2ED2-4FED-8AAB-2F855348DDCC}"/>
          </ac:spMkLst>
        </pc:spChg>
        <pc:spChg chg="add">
          <ac:chgData name="Érin Kennedy" userId="e308754ab5a4dbe8" providerId="LiveId" clId="{2DFD86D9-94F4-4811-95EC-83B99CD41ED4}" dt="2023-12-01T14:59:32.235" v="1401" actId="26606"/>
          <ac:spMkLst>
            <pc:docMk/>
            <pc:sldMk cId="0" sldId="261"/>
            <ac:spMk id="16" creationId="{6184FA60-56E6-4C39-B1D1-F8DA36DE1F3E}"/>
          </ac:spMkLst>
        </pc:spChg>
        <pc:picChg chg="add mod">
          <ac:chgData name="Érin Kennedy" userId="e308754ab5a4dbe8" providerId="LiveId" clId="{2DFD86D9-94F4-4811-95EC-83B99CD41ED4}" dt="2023-12-02T19:22:26.370" v="6841"/>
          <ac:picMkLst>
            <pc:docMk/>
            <pc:sldMk cId="0" sldId="261"/>
            <ac:picMk id="9" creationId="{1761E9EB-572C-8A04-4F7B-4BD7111112FD}"/>
          </ac:picMkLst>
        </pc:picChg>
        <pc:picChg chg="add del">
          <ac:chgData name="Érin Kennedy" userId="e308754ab5a4dbe8" providerId="LiveId" clId="{2DFD86D9-94F4-4811-95EC-83B99CD41ED4}" dt="2023-12-01T14:59:30.212" v="1398" actId="26606"/>
          <ac:picMkLst>
            <pc:docMk/>
            <pc:sldMk cId="0" sldId="261"/>
            <ac:picMk id="10" creationId="{FA596657-B904-4480-A3AC-E645187078ED}"/>
          </ac:picMkLst>
        </pc:picChg>
        <pc:picChg chg="add del">
          <ac:chgData name="Érin Kennedy" userId="e308754ab5a4dbe8" providerId="LiveId" clId="{2DFD86D9-94F4-4811-95EC-83B99CD41ED4}" dt="2023-12-01T14:59:32.196" v="1400" actId="26606"/>
          <ac:picMkLst>
            <pc:docMk/>
            <pc:sldMk cId="0" sldId="261"/>
            <ac:picMk id="12" creationId="{CABDD070-1412-490C-9218-37051EE8038C}"/>
          </ac:picMkLst>
        </pc:picChg>
        <pc:picChg chg="add">
          <ac:chgData name="Érin Kennedy" userId="e308754ab5a4dbe8" providerId="LiveId" clId="{2DFD86D9-94F4-4811-95EC-83B99CD41ED4}" dt="2023-12-01T14:59:32.235" v="1401" actId="26606"/>
          <ac:picMkLst>
            <pc:docMk/>
            <pc:sldMk cId="0" sldId="261"/>
            <ac:picMk id="17" creationId="{FA596657-B904-4480-A3AC-E645187078ED}"/>
          </ac:picMkLst>
        </pc:picChg>
      </pc:sldChg>
      <pc:sldChg chg="addSp delSp modSp mod modTransition setBg modAnim setClrOvrMap modNotesTx">
        <pc:chgData name="Érin Kennedy" userId="e308754ab5a4dbe8" providerId="LiveId" clId="{2DFD86D9-94F4-4811-95EC-83B99CD41ED4}" dt="2023-12-02T19:22:26.370" v="6841"/>
        <pc:sldMkLst>
          <pc:docMk/>
          <pc:sldMk cId="0" sldId="262"/>
        </pc:sldMkLst>
        <pc:spChg chg="mod">
          <ac:chgData name="Érin Kennedy" userId="e308754ab5a4dbe8" providerId="LiveId" clId="{2DFD86D9-94F4-4811-95EC-83B99CD41ED4}" dt="2023-12-01T15:01:03.111" v="1409" actId="26606"/>
          <ac:spMkLst>
            <pc:docMk/>
            <pc:sldMk cId="0" sldId="262"/>
            <ac:spMk id="2" creationId="{00000000-0000-0000-0000-000000000000}"/>
          </ac:spMkLst>
        </pc:spChg>
        <pc:spChg chg="del mod">
          <ac:chgData name="Érin Kennedy" userId="e308754ab5a4dbe8" providerId="LiveId" clId="{2DFD86D9-94F4-4811-95EC-83B99CD41ED4}" dt="2023-12-01T15:01:03.139" v="1410" actId="26606"/>
          <ac:spMkLst>
            <pc:docMk/>
            <pc:sldMk cId="0" sldId="262"/>
            <ac:spMk id="3" creationId="{00000000-0000-0000-0000-000000000000}"/>
          </ac:spMkLst>
        </pc:spChg>
        <pc:spChg chg="add mod">
          <ac:chgData name="Érin Kennedy" userId="e308754ab5a4dbe8" providerId="LiveId" clId="{2DFD86D9-94F4-4811-95EC-83B99CD41ED4}" dt="2023-12-02T19:05:34.717" v="6819" actId="1076"/>
          <ac:spMkLst>
            <pc:docMk/>
            <pc:sldMk cId="0" sldId="262"/>
            <ac:spMk id="3" creationId="{0AAFD029-D700-B9F8-7835-A813D9F4D738}"/>
          </ac:spMkLst>
        </pc:spChg>
        <pc:spChg chg="add del">
          <ac:chgData name="Érin Kennedy" userId="e308754ab5a4dbe8" providerId="LiveId" clId="{2DFD86D9-94F4-4811-95EC-83B99CD41ED4}" dt="2023-12-01T15:00:44.804" v="1405" actId="26606"/>
          <ac:spMkLst>
            <pc:docMk/>
            <pc:sldMk cId="0" sldId="262"/>
            <ac:spMk id="8" creationId="{EFECDA1F-977F-40AF-840D-D05BB091DD65}"/>
          </ac:spMkLst>
        </pc:spChg>
        <pc:spChg chg="add del">
          <ac:chgData name="Érin Kennedy" userId="e308754ab5a4dbe8" providerId="LiveId" clId="{2DFD86D9-94F4-4811-95EC-83B99CD41ED4}" dt="2023-12-01T15:00:41.527" v="1403" actId="26606"/>
          <ac:spMkLst>
            <pc:docMk/>
            <pc:sldMk cId="0" sldId="262"/>
            <ac:spMk id="9" creationId="{41DE4D3E-80C7-48B7-B8E5-B1B5A62C9746}"/>
          </ac:spMkLst>
        </pc:spChg>
        <pc:spChg chg="add del">
          <ac:chgData name="Érin Kennedy" userId="e308754ab5a4dbe8" providerId="LiveId" clId="{2DFD86D9-94F4-4811-95EC-83B99CD41ED4}" dt="2023-12-01T15:00:44.804" v="1405" actId="26606"/>
          <ac:spMkLst>
            <pc:docMk/>
            <pc:sldMk cId="0" sldId="262"/>
            <ac:spMk id="10" creationId="{BB9FECD2-89B7-4AC3-8D54-9733D60AF259}"/>
          </ac:spMkLst>
        </pc:spChg>
        <pc:spChg chg="add del">
          <ac:chgData name="Érin Kennedy" userId="e308754ab5a4dbe8" providerId="LiveId" clId="{2DFD86D9-94F4-4811-95EC-83B99CD41ED4}" dt="2023-12-01T15:00:53.263" v="1407" actId="26606"/>
          <ac:spMkLst>
            <pc:docMk/>
            <pc:sldMk cId="0" sldId="262"/>
            <ac:spMk id="14" creationId="{1EA5387D-64D8-4D6C-B109-FF4E81DF609A}"/>
          </ac:spMkLst>
        </pc:spChg>
        <pc:spChg chg="add del">
          <ac:chgData name="Érin Kennedy" userId="e308754ab5a4dbe8" providerId="LiveId" clId="{2DFD86D9-94F4-4811-95EC-83B99CD41ED4}" dt="2023-12-01T15:01:03.111" v="1409" actId="26606"/>
          <ac:spMkLst>
            <pc:docMk/>
            <pc:sldMk cId="0" sldId="262"/>
            <ac:spMk id="17" creationId="{637BD688-14A6-4B96-B8A2-3CD81C054FCE}"/>
          </ac:spMkLst>
        </pc:spChg>
        <pc:spChg chg="add del">
          <ac:chgData name="Érin Kennedy" userId="e308754ab5a4dbe8" providerId="LiveId" clId="{2DFD86D9-94F4-4811-95EC-83B99CD41ED4}" dt="2023-12-01T15:01:03.111" v="1409" actId="26606"/>
          <ac:spMkLst>
            <pc:docMk/>
            <pc:sldMk cId="0" sldId="262"/>
            <ac:spMk id="18" creationId="{B7B2544F-CA5E-40F6-9525-716A90C83FC5}"/>
          </ac:spMkLst>
        </pc:spChg>
        <pc:graphicFrameChg chg="add mod">
          <ac:chgData name="Érin Kennedy" userId="e308754ab5a4dbe8" providerId="LiveId" clId="{2DFD86D9-94F4-4811-95EC-83B99CD41ED4}" dt="2023-12-02T19:05:20.330" v="6815" actId="14100"/>
          <ac:graphicFrameMkLst>
            <pc:docMk/>
            <pc:sldMk cId="0" sldId="262"/>
            <ac:graphicFrameMk id="21" creationId="{3BF0BE6D-A3D0-B036-39E0-605F140B9A35}"/>
          </ac:graphicFrameMkLst>
        </pc:graphicFrameChg>
        <pc:picChg chg="add del">
          <ac:chgData name="Érin Kennedy" userId="e308754ab5a4dbe8" providerId="LiveId" clId="{2DFD86D9-94F4-4811-95EC-83B99CD41ED4}" dt="2023-12-01T15:00:41.527" v="1403" actId="26606"/>
          <ac:picMkLst>
            <pc:docMk/>
            <pc:sldMk cId="0" sldId="262"/>
            <ac:picMk id="5" creationId="{F68BDAAC-AA02-AED8-B784-B035FBD0B875}"/>
          </ac:picMkLst>
        </pc:picChg>
        <pc:picChg chg="add mod">
          <ac:chgData name="Érin Kennedy" userId="e308754ab5a4dbe8" providerId="LiveId" clId="{2DFD86D9-94F4-4811-95EC-83B99CD41ED4}" dt="2023-12-02T19:22:26.370" v="6841"/>
          <ac:picMkLst>
            <pc:docMk/>
            <pc:sldMk cId="0" sldId="262"/>
            <ac:picMk id="9" creationId="{5ECE6799-44E7-45FE-8AA5-17BBFC77C594}"/>
          </ac:picMkLst>
        </pc:picChg>
        <pc:picChg chg="add del">
          <ac:chgData name="Érin Kennedy" userId="e308754ab5a4dbe8" providerId="LiveId" clId="{2DFD86D9-94F4-4811-95EC-83B99CD41ED4}" dt="2023-12-01T15:00:41.527" v="1403" actId="26606"/>
          <ac:picMkLst>
            <pc:docMk/>
            <pc:sldMk cId="0" sldId="262"/>
            <ac:picMk id="11" creationId="{9798C1D7-B3E7-45FC-BC11-C49DA8C1F4F8}"/>
          </ac:picMkLst>
        </pc:picChg>
        <pc:picChg chg="add del">
          <ac:chgData name="Érin Kennedy" userId="e308754ab5a4dbe8" providerId="LiveId" clId="{2DFD86D9-94F4-4811-95EC-83B99CD41ED4}" dt="2023-12-01T15:00:44.804" v="1405" actId="26606"/>
          <ac:picMkLst>
            <pc:docMk/>
            <pc:sldMk cId="0" sldId="262"/>
            <ac:picMk id="12" creationId="{303BA349-D215-4DAA-999B-A2C0CA47A31E}"/>
          </ac:picMkLst>
        </pc:picChg>
        <pc:picChg chg="add del">
          <ac:chgData name="Érin Kennedy" userId="e308754ab5a4dbe8" providerId="LiveId" clId="{2DFD86D9-94F4-4811-95EC-83B99CD41ED4}" dt="2023-12-01T15:00:53.263" v="1407" actId="26606"/>
          <ac:picMkLst>
            <pc:docMk/>
            <pc:sldMk cId="0" sldId="262"/>
            <ac:picMk id="15" creationId="{B71FB666-9B0F-343D-F2BF-CCC052847663}"/>
          </ac:picMkLst>
        </pc:picChg>
        <pc:picChg chg="add del">
          <ac:chgData name="Érin Kennedy" userId="e308754ab5a4dbe8" providerId="LiveId" clId="{2DFD86D9-94F4-4811-95EC-83B99CD41ED4}" dt="2023-12-01T15:01:03.111" v="1409" actId="26606"/>
          <ac:picMkLst>
            <pc:docMk/>
            <pc:sldMk cId="0" sldId="262"/>
            <ac:picMk id="19" creationId="{91A90930-4117-42E3-B9BA-785001EF267E}"/>
          </ac:picMkLst>
        </pc:picChg>
      </pc:sldChg>
      <pc:sldChg chg="addSp delSp modSp mod modTransition setBg modAnim modNotesTx">
        <pc:chgData name="Érin Kennedy" userId="e308754ab5a4dbe8" providerId="LiveId" clId="{2DFD86D9-94F4-4811-95EC-83B99CD41ED4}" dt="2023-12-02T19:22:26.370" v="6841"/>
        <pc:sldMkLst>
          <pc:docMk/>
          <pc:sldMk cId="0" sldId="263"/>
        </pc:sldMkLst>
        <pc:spChg chg="mod">
          <ac:chgData name="Érin Kennedy" userId="e308754ab5a4dbe8" providerId="LiveId" clId="{2DFD86D9-94F4-4811-95EC-83B99CD41ED4}" dt="2023-12-01T15:03:41.252" v="1436" actId="26606"/>
          <ac:spMkLst>
            <pc:docMk/>
            <pc:sldMk cId="0" sldId="263"/>
            <ac:spMk id="2" creationId="{00000000-0000-0000-0000-000000000000}"/>
          </ac:spMkLst>
        </pc:spChg>
        <pc:spChg chg="mod ord">
          <ac:chgData name="Érin Kennedy" userId="e308754ab5a4dbe8" providerId="LiveId" clId="{2DFD86D9-94F4-4811-95EC-83B99CD41ED4}" dt="2023-12-02T19:06:28.493" v="6821" actId="20577"/>
          <ac:spMkLst>
            <pc:docMk/>
            <pc:sldMk cId="0" sldId="263"/>
            <ac:spMk id="4" creationId="{00000000-0000-0000-0000-000000000000}"/>
          </ac:spMkLst>
        </pc:spChg>
        <pc:spChg chg="add del">
          <ac:chgData name="Érin Kennedy" userId="e308754ab5a4dbe8" providerId="LiveId" clId="{2DFD86D9-94F4-4811-95EC-83B99CD41ED4}" dt="2023-12-01T15:03:41.236" v="1435" actId="26606"/>
          <ac:spMkLst>
            <pc:docMk/>
            <pc:sldMk cId="0" sldId="263"/>
            <ac:spMk id="18" creationId="{E2E0C929-96C6-41B1-A001-566036DF047B}"/>
          </ac:spMkLst>
        </pc:spChg>
        <pc:picChg chg="mod">
          <ac:chgData name="Érin Kennedy" userId="e308754ab5a4dbe8" providerId="LiveId" clId="{2DFD86D9-94F4-4811-95EC-83B99CD41ED4}" dt="2023-12-01T15:03:41.252" v="1436" actId="26606"/>
          <ac:picMkLst>
            <pc:docMk/>
            <pc:sldMk cId="0" sldId="263"/>
            <ac:picMk id="3" creationId="{00000000-0000-0000-0000-000000000000}"/>
          </ac:picMkLst>
        </pc:picChg>
        <pc:picChg chg="add del">
          <ac:chgData name="Érin Kennedy" userId="e308754ab5a4dbe8" providerId="LiveId" clId="{2DFD86D9-94F4-4811-95EC-83B99CD41ED4}" dt="2023-12-01T15:03:21.912" v="1427" actId="26606"/>
          <ac:picMkLst>
            <pc:docMk/>
            <pc:sldMk cId="0" sldId="263"/>
            <ac:picMk id="9" creationId="{CFD580F5-E7BF-4C1D-BEFD-4A4601EBA876}"/>
          </ac:picMkLst>
        </pc:picChg>
        <pc:picChg chg="add mod">
          <ac:chgData name="Érin Kennedy" userId="e308754ab5a4dbe8" providerId="LiveId" clId="{2DFD86D9-94F4-4811-95EC-83B99CD41ED4}" dt="2023-12-02T19:22:26.370" v="6841"/>
          <ac:picMkLst>
            <pc:docMk/>
            <pc:sldMk cId="0" sldId="263"/>
            <ac:picMk id="10" creationId="{F376F8B8-0BD4-D5A6-26C7-148C20E6984D}"/>
          </ac:picMkLst>
        </pc:picChg>
        <pc:picChg chg="add del">
          <ac:chgData name="Érin Kennedy" userId="e308754ab5a4dbe8" providerId="LiveId" clId="{2DFD86D9-94F4-4811-95EC-83B99CD41ED4}" dt="2023-12-01T15:03:28.028" v="1429" actId="26606"/>
          <ac:picMkLst>
            <pc:docMk/>
            <pc:sldMk cId="0" sldId="263"/>
            <ac:picMk id="11" creationId="{884F1622-F133-4C39-A178-9AE077529E27}"/>
          </ac:picMkLst>
        </pc:picChg>
        <pc:picChg chg="add del">
          <ac:chgData name="Érin Kennedy" userId="e308754ab5a4dbe8" providerId="LiveId" clId="{2DFD86D9-94F4-4811-95EC-83B99CD41ED4}" dt="2023-12-01T15:03:30.862" v="1431" actId="26606"/>
          <ac:picMkLst>
            <pc:docMk/>
            <pc:sldMk cId="0" sldId="263"/>
            <ac:picMk id="13" creationId="{CFD580F5-E7BF-4C1D-BEFD-4A4601EBA876}"/>
          </ac:picMkLst>
        </pc:picChg>
        <pc:picChg chg="add del">
          <ac:chgData name="Érin Kennedy" userId="e308754ab5a4dbe8" providerId="LiveId" clId="{2DFD86D9-94F4-4811-95EC-83B99CD41ED4}" dt="2023-12-01T15:03:38.144" v="1433" actId="26606"/>
          <ac:picMkLst>
            <pc:docMk/>
            <pc:sldMk cId="0" sldId="263"/>
            <ac:picMk id="15" creationId="{CFD580F5-E7BF-4C1D-BEFD-4A4601EBA876}"/>
          </ac:picMkLst>
        </pc:picChg>
        <pc:picChg chg="add del">
          <ac:chgData name="Érin Kennedy" userId="e308754ab5a4dbe8" providerId="LiveId" clId="{2DFD86D9-94F4-4811-95EC-83B99CD41ED4}" dt="2023-12-01T15:03:41.236" v="1435" actId="26606"/>
          <ac:picMkLst>
            <pc:docMk/>
            <pc:sldMk cId="0" sldId="263"/>
            <ac:picMk id="17" creationId="{5DE20DFA-89DB-4DCD-9C6A-E6F94CA75495}"/>
          </ac:picMkLst>
        </pc:picChg>
        <pc:picChg chg="add">
          <ac:chgData name="Érin Kennedy" userId="e308754ab5a4dbe8" providerId="LiveId" clId="{2DFD86D9-94F4-4811-95EC-83B99CD41ED4}" dt="2023-12-01T15:03:41.252" v="1436" actId="26606"/>
          <ac:picMkLst>
            <pc:docMk/>
            <pc:sldMk cId="0" sldId="263"/>
            <ac:picMk id="20" creationId="{CFD580F5-E7BF-4C1D-BEFD-4A4601EBA876}"/>
          </ac:picMkLst>
        </pc:picChg>
      </pc:sldChg>
      <pc:sldChg chg="addSp modSp mod modTransition modAnim modNotesTx">
        <pc:chgData name="Érin Kennedy" userId="e308754ab5a4dbe8" providerId="LiveId" clId="{2DFD86D9-94F4-4811-95EC-83B99CD41ED4}" dt="2023-12-02T19:22:26.370" v="6841"/>
        <pc:sldMkLst>
          <pc:docMk/>
          <pc:sldMk cId="0" sldId="264"/>
        </pc:sldMkLst>
        <pc:spChg chg="mod">
          <ac:chgData name="Érin Kennedy" userId="e308754ab5a4dbe8" providerId="LiveId" clId="{2DFD86D9-94F4-4811-95EC-83B99CD41ED4}" dt="2023-12-01T15:07:40.652" v="1466" actId="20577"/>
          <ac:spMkLst>
            <pc:docMk/>
            <pc:sldMk cId="0" sldId="264"/>
            <ac:spMk id="4" creationId="{00000000-0000-0000-0000-000000000000}"/>
          </ac:spMkLst>
        </pc:spChg>
        <pc:picChg chg="add mod">
          <ac:chgData name="Érin Kennedy" userId="e308754ab5a4dbe8" providerId="LiveId" clId="{2DFD86D9-94F4-4811-95EC-83B99CD41ED4}" dt="2023-12-02T19:22:26.370" v="6841"/>
          <ac:picMkLst>
            <pc:docMk/>
            <pc:sldMk cId="0" sldId="264"/>
            <ac:picMk id="9" creationId="{C5F441B2-1171-839D-3FA8-AB505E87783C}"/>
          </ac:picMkLst>
        </pc:picChg>
      </pc:sldChg>
      <pc:sldChg chg="addSp modSp mod modTransition modAnim modNotesTx">
        <pc:chgData name="Érin Kennedy" userId="e308754ab5a4dbe8" providerId="LiveId" clId="{2DFD86D9-94F4-4811-95EC-83B99CD41ED4}" dt="2023-12-02T19:22:26.370" v="6841"/>
        <pc:sldMkLst>
          <pc:docMk/>
          <pc:sldMk cId="0" sldId="265"/>
        </pc:sldMkLst>
        <pc:spChg chg="mod">
          <ac:chgData name="Érin Kennedy" userId="e308754ab5a4dbe8" providerId="LiveId" clId="{2DFD86D9-94F4-4811-95EC-83B99CD41ED4}" dt="2023-12-01T15:08:54.432" v="1473" actId="27636"/>
          <ac:spMkLst>
            <pc:docMk/>
            <pc:sldMk cId="0" sldId="265"/>
            <ac:spMk id="4" creationId="{00000000-0000-0000-0000-000000000000}"/>
          </ac:spMkLst>
        </pc:spChg>
        <pc:picChg chg="add mod">
          <ac:chgData name="Érin Kennedy" userId="e308754ab5a4dbe8" providerId="LiveId" clId="{2DFD86D9-94F4-4811-95EC-83B99CD41ED4}" dt="2023-12-02T19:22:26.370" v="6841"/>
          <ac:picMkLst>
            <pc:docMk/>
            <pc:sldMk cId="0" sldId="265"/>
            <ac:picMk id="9" creationId="{C4E47695-E371-38C1-A098-D1BBFECFE573}"/>
          </ac:picMkLst>
        </pc:picChg>
      </pc:sldChg>
      <pc:sldChg chg="addSp modSp mod modTransition">
        <pc:chgData name="Érin Kennedy" userId="e308754ab5a4dbe8" providerId="LiveId" clId="{2DFD86D9-94F4-4811-95EC-83B99CD41ED4}" dt="2023-12-02T19:22:26.370" v="6841"/>
        <pc:sldMkLst>
          <pc:docMk/>
          <pc:sldMk cId="0" sldId="266"/>
        </pc:sldMkLst>
        <pc:spChg chg="mod">
          <ac:chgData name="Érin Kennedy" userId="e308754ab5a4dbe8" providerId="LiveId" clId="{2DFD86D9-94F4-4811-95EC-83B99CD41ED4}" dt="2023-12-01T15:09:34.734" v="1551" actId="6549"/>
          <ac:spMkLst>
            <pc:docMk/>
            <pc:sldMk cId="0" sldId="266"/>
            <ac:spMk id="4" creationId="{00000000-0000-0000-0000-000000000000}"/>
          </ac:spMkLst>
        </pc:spChg>
        <pc:picChg chg="add mod">
          <ac:chgData name="Érin Kennedy" userId="e308754ab5a4dbe8" providerId="LiveId" clId="{2DFD86D9-94F4-4811-95EC-83B99CD41ED4}" dt="2023-12-02T19:22:26.370" v="6841"/>
          <ac:picMkLst>
            <pc:docMk/>
            <pc:sldMk cId="0" sldId="266"/>
            <ac:picMk id="8" creationId="{295444CF-D03C-4C1B-A793-FF454C2312FD}"/>
          </ac:picMkLst>
        </pc:picChg>
      </pc:sldChg>
      <pc:sldChg chg="addSp modSp mod modTransition modAnim modNotesTx">
        <pc:chgData name="Érin Kennedy" userId="e308754ab5a4dbe8" providerId="LiveId" clId="{2DFD86D9-94F4-4811-95EC-83B99CD41ED4}" dt="2023-12-02T19:22:26.370" v="6841"/>
        <pc:sldMkLst>
          <pc:docMk/>
          <pc:sldMk cId="0" sldId="267"/>
        </pc:sldMkLst>
        <pc:spChg chg="mod">
          <ac:chgData name="Érin Kennedy" userId="e308754ab5a4dbe8" providerId="LiveId" clId="{2DFD86D9-94F4-4811-95EC-83B99CD41ED4}" dt="2023-12-02T18:26:59.766" v="6808" actId="20577"/>
          <ac:spMkLst>
            <pc:docMk/>
            <pc:sldMk cId="0" sldId="267"/>
            <ac:spMk id="4" creationId="{00000000-0000-0000-0000-000000000000}"/>
          </ac:spMkLst>
        </pc:spChg>
        <pc:picChg chg="add mod">
          <ac:chgData name="Érin Kennedy" userId="e308754ab5a4dbe8" providerId="LiveId" clId="{2DFD86D9-94F4-4811-95EC-83B99CD41ED4}" dt="2023-12-02T19:22:26.370" v="6841"/>
          <ac:picMkLst>
            <pc:docMk/>
            <pc:sldMk cId="0" sldId="267"/>
            <ac:picMk id="8" creationId="{74E7314B-2B7D-F1D8-C0AB-9898E5F262B6}"/>
          </ac:picMkLst>
        </pc:picChg>
      </pc:sldChg>
      <pc:sldChg chg="addSp delSp modSp mod modTransition setBg setClrOvrMap">
        <pc:chgData name="Érin Kennedy" userId="e308754ab5a4dbe8" providerId="LiveId" clId="{2DFD86D9-94F4-4811-95EC-83B99CD41ED4}" dt="2023-12-01T16:14:52.843" v="3360"/>
        <pc:sldMkLst>
          <pc:docMk/>
          <pc:sldMk cId="0" sldId="268"/>
        </pc:sldMkLst>
        <pc:spChg chg="mod">
          <ac:chgData name="Érin Kennedy" userId="e308754ab5a4dbe8" providerId="LiveId" clId="{2DFD86D9-94F4-4811-95EC-83B99CD41ED4}" dt="2023-12-01T15:19:52.178" v="1745" actId="26606"/>
          <ac:spMkLst>
            <pc:docMk/>
            <pc:sldMk cId="0" sldId="268"/>
            <ac:spMk id="2" creationId="{00000000-0000-0000-0000-000000000000}"/>
          </ac:spMkLst>
        </pc:spChg>
        <pc:spChg chg="mod">
          <ac:chgData name="Érin Kennedy" userId="e308754ab5a4dbe8" providerId="LiveId" clId="{2DFD86D9-94F4-4811-95EC-83B99CD41ED4}" dt="2023-12-01T15:47:00.160" v="3084" actId="20577"/>
          <ac:spMkLst>
            <pc:docMk/>
            <pc:sldMk cId="0" sldId="268"/>
            <ac:spMk id="3" creationId="{00000000-0000-0000-0000-000000000000}"/>
          </ac:spMkLst>
        </pc:spChg>
        <pc:spChg chg="add del">
          <ac:chgData name="Érin Kennedy" userId="e308754ab5a4dbe8" providerId="LiveId" clId="{2DFD86D9-94F4-4811-95EC-83B99CD41ED4}" dt="2023-12-01T15:19:52.116" v="1744" actId="26606"/>
          <ac:spMkLst>
            <pc:docMk/>
            <pc:sldMk cId="0" sldId="268"/>
            <ac:spMk id="8" creationId="{934B872D-6FE9-472A-9E92-342E41DA7C2B}"/>
          </ac:spMkLst>
        </pc:spChg>
        <pc:spChg chg="add del">
          <ac:chgData name="Érin Kennedy" userId="e308754ab5a4dbe8" providerId="LiveId" clId="{2DFD86D9-94F4-4811-95EC-83B99CD41ED4}" dt="2023-12-01T15:19:44.861" v="1742" actId="26606"/>
          <ac:spMkLst>
            <pc:docMk/>
            <pc:sldMk cId="0" sldId="268"/>
            <ac:spMk id="9" creationId="{1EA5387D-64D8-4D6C-B109-FF4E81DF609A}"/>
          </ac:spMkLst>
        </pc:spChg>
        <pc:spChg chg="add del">
          <ac:chgData name="Érin Kennedy" userId="e308754ab5a4dbe8" providerId="LiveId" clId="{2DFD86D9-94F4-4811-95EC-83B99CD41ED4}" dt="2023-12-01T15:19:52.116" v="1744" actId="26606"/>
          <ac:spMkLst>
            <pc:docMk/>
            <pc:sldMk cId="0" sldId="268"/>
            <ac:spMk id="10" creationId="{488DEBA6-2ED2-4FED-8AAB-2F855348DDCC}"/>
          </ac:spMkLst>
        </pc:spChg>
        <pc:spChg chg="add">
          <ac:chgData name="Érin Kennedy" userId="e308754ab5a4dbe8" providerId="LiveId" clId="{2DFD86D9-94F4-4811-95EC-83B99CD41ED4}" dt="2023-12-01T15:19:52.178" v="1745" actId="26606"/>
          <ac:spMkLst>
            <pc:docMk/>
            <pc:sldMk cId="0" sldId="268"/>
            <ac:spMk id="14" creationId="{637BD688-14A6-4B96-B8A2-3CD81C054FCE}"/>
          </ac:spMkLst>
        </pc:spChg>
        <pc:spChg chg="add">
          <ac:chgData name="Érin Kennedy" userId="e308754ab5a4dbe8" providerId="LiveId" clId="{2DFD86D9-94F4-4811-95EC-83B99CD41ED4}" dt="2023-12-01T15:19:52.178" v="1745" actId="26606"/>
          <ac:spMkLst>
            <pc:docMk/>
            <pc:sldMk cId="0" sldId="268"/>
            <ac:spMk id="15" creationId="{B7B2544F-CA5E-40F6-9525-716A90C83FC5}"/>
          </ac:spMkLst>
        </pc:spChg>
        <pc:picChg chg="add del">
          <ac:chgData name="Érin Kennedy" userId="e308754ab5a4dbe8" providerId="LiveId" clId="{2DFD86D9-94F4-4811-95EC-83B99CD41ED4}" dt="2023-12-01T15:19:44.861" v="1742" actId="26606"/>
          <ac:picMkLst>
            <pc:docMk/>
            <pc:sldMk cId="0" sldId="268"/>
            <ac:picMk id="5" creationId="{FD6FA776-8975-3FB6-6228-DBBFAC531546}"/>
          </ac:picMkLst>
        </pc:picChg>
        <pc:picChg chg="add del">
          <ac:chgData name="Érin Kennedy" userId="e308754ab5a4dbe8" providerId="LiveId" clId="{2DFD86D9-94F4-4811-95EC-83B99CD41ED4}" dt="2023-12-01T15:19:52.116" v="1744" actId="26606"/>
          <ac:picMkLst>
            <pc:docMk/>
            <pc:sldMk cId="0" sldId="268"/>
            <ac:picMk id="12" creationId="{CABDD070-1412-490C-9218-37051EE8038C}"/>
          </ac:picMkLst>
        </pc:picChg>
        <pc:picChg chg="add">
          <ac:chgData name="Érin Kennedy" userId="e308754ab5a4dbe8" providerId="LiveId" clId="{2DFD86D9-94F4-4811-95EC-83B99CD41ED4}" dt="2023-12-01T15:19:52.178" v="1745" actId="26606"/>
          <ac:picMkLst>
            <pc:docMk/>
            <pc:sldMk cId="0" sldId="268"/>
            <ac:picMk id="16" creationId="{91A90930-4117-42E3-B9BA-785001EF267E}"/>
          </ac:picMkLst>
        </pc:picChg>
      </pc:sldChg>
      <pc:sldChg chg="addSp delSp modSp add mod ord modTransition modAnim delDesignElem modNotesTx">
        <pc:chgData name="Érin Kennedy" userId="e308754ab5a4dbe8" providerId="LiveId" clId="{2DFD86D9-94F4-4811-95EC-83B99CD41ED4}" dt="2023-12-02T19:22:26.370" v="6841"/>
        <pc:sldMkLst>
          <pc:docMk/>
          <pc:sldMk cId="1070074164" sldId="269"/>
        </pc:sldMkLst>
        <pc:spChg chg="mod">
          <ac:chgData name="Érin Kennedy" userId="e308754ab5a4dbe8" providerId="LiveId" clId="{2DFD86D9-94F4-4811-95EC-83B99CD41ED4}" dt="2023-12-01T14:20:54.987" v="340"/>
          <ac:spMkLst>
            <pc:docMk/>
            <pc:sldMk cId="1070074164" sldId="269"/>
            <ac:spMk id="2" creationId="{00000000-0000-0000-0000-000000000000}"/>
          </ac:spMkLst>
        </pc:spChg>
        <pc:spChg chg="mod">
          <ac:chgData name="Érin Kennedy" userId="e308754ab5a4dbe8" providerId="LiveId" clId="{2DFD86D9-94F4-4811-95EC-83B99CD41ED4}" dt="2023-12-01T14:52:01.020" v="1321" actId="207"/>
          <ac:spMkLst>
            <pc:docMk/>
            <pc:sldMk cId="1070074164" sldId="269"/>
            <ac:spMk id="3" creationId="{00000000-0000-0000-0000-000000000000}"/>
          </ac:spMkLst>
        </pc:spChg>
        <pc:spChg chg="add mod ord">
          <ac:chgData name="Érin Kennedy" userId="e308754ab5a4dbe8" providerId="LiveId" clId="{2DFD86D9-94F4-4811-95EC-83B99CD41ED4}" dt="2023-12-01T14:35:34.713" v="433" actId="13822"/>
          <ac:spMkLst>
            <pc:docMk/>
            <pc:sldMk cId="1070074164" sldId="269"/>
            <ac:spMk id="4" creationId="{93A3CD5A-D5EA-DDC8-52D2-E9997659F441}"/>
          </ac:spMkLst>
        </pc:spChg>
        <pc:spChg chg="del">
          <ac:chgData name="Érin Kennedy" userId="e308754ab5a4dbe8" providerId="LiveId" clId="{2DFD86D9-94F4-4811-95EC-83B99CD41ED4}" dt="2023-11-30T23:19:22.152" v="115" actId="478"/>
          <ac:spMkLst>
            <pc:docMk/>
            <pc:sldMk cId="1070074164" sldId="269"/>
            <ac:spMk id="6" creationId="{A975B32D-1F1E-86E5-2EE4-861AC9A739D9}"/>
          </ac:spMkLst>
        </pc:spChg>
        <pc:spChg chg="add del">
          <ac:chgData name="Érin Kennedy" userId="e308754ab5a4dbe8" providerId="LiveId" clId="{2DFD86D9-94F4-4811-95EC-83B99CD41ED4}" dt="2023-12-01T14:20:34.590" v="338"/>
          <ac:spMkLst>
            <pc:docMk/>
            <pc:sldMk cId="1070074164" sldId="269"/>
            <ac:spMk id="9" creationId="{1EA5387D-64D8-4D6C-B109-FF4E81DF609A}"/>
          </ac:spMkLst>
        </pc:spChg>
        <pc:picChg chg="mod ord">
          <ac:chgData name="Érin Kennedy" userId="e308754ab5a4dbe8" providerId="LiveId" clId="{2DFD86D9-94F4-4811-95EC-83B99CD41ED4}" dt="2023-12-01T14:36:40.064" v="442" actId="167"/>
          <ac:picMkLst>
            <pc:docMk/>
            <pc:sldMk cId="1070074164" sldId="269"/>
            <ac:picMk id="5" creationId="{2A91F2B1-3BAE-B1A4-BFED-A18C1BC4E1D0}"/>
          </ac:picMkLst>
        </pc:picChg>
        <pc:picChg chg="add del">
          <ac:chgData name="Érin Kennedy" userId="e308754ab5a4dbe8" providerId="LiveId" clId="{2DFD86D9-94F4-4811-95EC-83B99CD41ED4}" dt="2023-12-01T14:20:34.590" v="338"/>
          <ac:picMkLst>
            <pc:docMk/>
            <pc:sldMk cId="1070074164" sldId="269"/>
            <ac:picMk id="11" creationId="{6319FFD2-07B5-4029-BFB3-26FCFCC2F1B8}"/>
          </ac:picMkLst>
        </pc:picChg>
        <pc:picChg chg="add mod">
          <ac:chgData name="Érin Kennedy" userId="e308754ab5a4dbe8" providerId="LiveId" clId="{2DFD86D9-94F4-4811-95EC-83B99CD41ED4}" dt="2023-12-02T19:22:26.370" v="6841"/>
          <ac:picMkLst>
            <pc:docMk/>
            <pc:sldMk cId="1070074164" sldId="269"/>
            <ac:picMk id="12" creationId="{FCE13261-ACF8-1185-7B98-B664F98D7FC0}"/>
          </ac:picMkLst>
        </pc:picChg>
      </pc:sldChg>
      <pc:sldChg chg="addSp delSp modSp add mod modTransition modAnim delDesignElem modNotesTx">
        <pc:chgData name="Érin Kennedy" userId="e308754ab5a4dbe8" providerId="LiveId" clId="{2DFD86D9-94F4-4811-95EC-83B99CD41ED4}" dt="2023-12-02T19:22:26.370" v="6841"/>
        <pc:sldMkLst>
          <pc:docMk/>
          <pc:sldMk cId="1606517865" sldId="270"/>
        </pc:sldMkLst>
        <pc:spChg chg="mod">
          <ac:chgData name="Érin Kennedy" userId="e308754ab5a4dbe8" providerId="LiveId" clId="{2DFD86D9-94F4-4811-95EC-83B99CD41ED4}" dt="2023-12-01T14:20:54.987" v="340"/>
          <ac:spMkLst>
            <pc:docMk/>
            <pc:sldMk cId="1606517865" sldId="270"/>
            <ac:spMk id="2" creationId="{00000000-0000-0000-0000-000000000000}"/>
          </ac:spMkLst>
        </pc:spChg>
        <pc:spChg chg="mod">
          <ac:chgData name="Érin Kennedy" userId="e308754ab5a4dbe8" providerId="LiveId" clId="{2DFD86D9-94F4-4811-95EC-83B99CD41ED4}" dt="2023-12-01T14:37:41.274" v="448" actId="20577"/>
          <ac:spMkLst>
            <pc:docMk/>
            <pc:sldMk cId="1606517865" sldId="270"/>
            <ac:spMk id="3" creationId="{00000000-0000-0000-0000-000000000000}"/>
          </ac:spMkLst>
        </pc:spChg>
        <pc:spChg chg="add mod ord">
          <ac:chgData name="Érin Kennedy" userId="e308754ab5a4dbe8" providerId="LiveId" clId="{2DFD86D9-94F4-4811-95EC-83B99CD41ED4}" dt="2023-12-01T14:31:17.255" v="402" actId="14100"/>
          <ac:spMkLst>
            <pc:docMk/>
            <pc:sldMk cId="1606517865" sldId="270"/>
            <ac:spMk id="4" creationId="{5E35D70A-E633-74BA-59CC-609116B3AC29}"/>
          </ac:spMkLst>
        </pc:spChg>
        <pc:spChg chg="add del">
          <ac:chgData name="Érin Kennedy" userId="e308754ab5a4dbe8" providerId="LiveId" clId="{2DFD86D9-94F4-4811-95EC-83B99CD41ED4}" dt="2023-12-01T14:20:34.590" v="338"/>
          <ac:spMkLst>
            <pc:docMk/>
            <pc:sldMk cId="1606517865" sldId="270"/>
            <ac:spMk id="9" creationId="{1EA5387D-64D8-4D6C-B109-FF4E81DF609A}"/>
          </ac:spMkLst>
        </pc:spChg>
        <pc:picChg chg="mod ord">
          <ac:chgData name="Érin Kennedy" userId="e308754ab5a4dbe8" providerId="LiveId" clId="{2DFD86D9-94F4-4811-95EC-83B99CD41ED4}" dt="2023-12-01T14:37:21.077" v="445" actId="167"/>
          <ac:picMkLst>
            <pc:docMk/>
            <pc:sldMk cId="1606517865" sldId="270"/>
            <ac:picMk id="5" creationId="{2A91F2B1-3BAE-B1A4-BFED-A18C1BC4E1D0}"/>
          </ac:picMkLst>
        </pc:picChg>
        <pc:picChg chg="add del">
          <ac:chgData name="Érin Kennedy" userId="e308754ab5a4dbe8" providerId="LiveId" clId="{2DFD86D9-94F4-4811-95EC-83B99CD41ED4}" dt="2023-12-01T14:20:34.590" v="338"/>
          <ac:picMkLst>
            <pc:docMk/>
            <pc:sldMk cId="1606517865" sldId="270"/>
            <ac:picMk id="11" creationId="{6319FFD2-07B5-4029-BFB3-26FCFCC2F1B8}"/>
          </ac:picMkLst>
        </pc:picChg>
        <pc:picChg chg="add mod">
          <ac:chgData name="Érin Kennedy" userId="e308754ab5a4dbe8" providerId="LiveId" clId="{2DFD86D9-94F4-4811-95EC-83B99CD41ED4}" dt="2023-12-02T19:22:26.370" v="6841"/>
          <ac:picMkLst>
            <pc:docMk/>
            <pc:sldMk cId="1606517865" sldId="270"/>
            <ac:picMk id="11" creationId="{EA907AB6-1538-0551-1DE2-DBB776AF598E}"/>
          </ac:picMkLst>
        </pc:picChg>
      </pc:sldChg>
      <pc:sldChg chg="addSp delSp modSp add mod modTransition modAnim delDesignElem modNotesTx">
        <pc:chgData name="Érin Kennedy" userId="e308754ab5a4dbe8" providerId="LiveId" clId="{2DFD86D9-94F4-4811-95EC-83B99CD41ED4}" dt="2023-12-02T19:22:26.370" v="6841"/>
        <pc:sldMkLst>
          <pc:docMk/>
          <pc:sldMk cId="1621007114" sldId="271"/>
        </pc:sldMkLst>
        <pc:spChg chg="mod">
          <ac:chgData name="Érin Kennedy" userId="e308754ab5a4dbe8" providerId="LiveId" clId="{2DFD86D9-94F4-4811-95EC-83B99CD41ED4}" dt="2023-12-01T14:20:54.987" v="340"/>
          <ac:spMkLst>
            <pc:docMk/>
            <pc:sldMk cId="1621007114" sldId="271"/>
            <ac:spMk id="2" creationId="{00000000-0000-0000-0000-000000000000}"/>
          </ac:spMkLst>
        </pc:spChg>
        <pc:spChg chg="mod">
          <ac:chgData name="Érin Kennedy" userId="e308754ab5a4dbe8" providerId="LiveId" clId="{2DFD86D9-94F4-4811-95EC-83B99CD41ED4}" dt="2023-12-01T14:57:59.435" v="1389" actId="6549"/>
          <ac:spMkLst>
            <pc:docMk/>
            <pc:sldMk cId="1621007114" sldId="271"/>
            <ac:spMk id="3" creationId="{00000000-0000-0000-0000-000000000000}"/>
          </ac:spMkLst>
        </pc:spChg>
        <pc:spChg chg="add mod">
          <ac:chgData name="Érin Kennedy" userId="e308754ab5a4dbe8" providerId="LiveId" clId="{2DFD86D9-94F4-4811-95EC-83B99CD41ED4}" dt="2023-12-01T14:57:39.749" v="1382" actId="14100"/>
          <ac:spMkLst>
            <pc:docMk/>
            <pc:sldMk cId="1621007114" sldId="271"/>
            <ac:spMk id="6" creationId="{AF5135C3-8CE3-9B23-53D6-8193EBEC7193}"/>
          </ac:spMkLst>
        </pc:spChg>
        <pc:spChg chg="add del">
          <ac:chgData name="Érin Kennedy" userId="e308754ab5a4dbe8" providerId="LiveId" clId="{2DFD86D9-94F4-4811-95EC-83B99CD41ED4}" dt="2023-12-01T14:20:34.590" v="338"/>
          <ac:spMkLst>
            <pc:docMk/>
            <pc:sldMk cId="1621007114" sldId="271"/>
            <ac:spMk id="9" creationId="{1EA5387D-64D8-4D6C-B109-FF4E81DF609A}"/>
          </ac:spMkLst>
        </pc:spChg>
        <pc:spChg chg="add mod">
          <ac:chgData name="Érin Kennedy" userId="e308754ab5a4dbe8" providerId="LiveId" clId="{2DFD86D9-94F4-4811-95EC-83B99CD41ED4}" dt="2023-12-01T14:58:12.775" v="1392" actId="1076"/>
          <ac:spMkLst>
            <pc:docMk/>
            <pc:sldMk cId="1621007114" sldId="271"/>
            <ac:spMk id="12" creationId="{66B772A1-D6F5-4468-4C78-DEC4C5511B3B}"/>
          </ac:spMkLst>
        </pc:spChg>
        <pc:picChg chg="add mod ord">
          <ac:chgData name="Érin Kennedy" userId="e308754ab5a4dbe8" providerId="LiveId" clId="{2DFD86D9-94F4-4811-95EC-83B99CD41ED4}" dt="2023-12-01T14:57:23.133" v="1378" actId="14100"/>
          <ac:picMkLst>
            <pc:docMk/>
            <pc:sldMk cId="1621007114" sldId="271"/>
            <ac:picMk id="4" creationId="{3AF029AF-7DD4-688E-28F9-0BBEB5954B9F}"/>
          </ac:picMkLst>
        </pc:picChg>
        <pc:picChg chg="mod ord">
          <ac:chgData name="Érin Kennedy" userId="e308754ab5a4dbe8" providerId="LiveId" clId="{2DFD86D9-94F4-4811-95EC-83B99CD41ED4}" dt="2023-12-01T14:40:02.674" v="463" actId="167"/>
          <ac:picMkLst>
            <pc:docMk/>
            <pc:sldMk cId="1621007114" sldId="271"/>
            <ac:picMk id="5" creationId="{2A91F2B1-3BAE-B1A4-BFED-A18C1BC4E1D0}"/>
          </ac:picMkLst>
        </pc:picChg>
        <pc:picChg chg="add del">
          <ac:chgData name="Érin Kennedy" userId="e308754ab5a4dbe8" providerId="LiveId" clId="{2DFD86D9-94F4-4811-95EC-83B99CD41ED4}" dt="2023-12-01T14:20:34.590" v="338"/>
          <ac:picMkLst>
            <pc:docMk/>
            <pc:sldMk cId="1621007114" sldId="271"/>
            <ac:picMk id="11" creationId="{6319FFD2-07B5-4029-BFB3-26FCFCC2F1B8}"/>
          </ac:picMkLst>
        </pc:picChg>
        <pc:picChg chg="add mod">
          <ac:chgData name="Érin Kennedy" userId="e308754ab5a4dbe8" providerId="LiveId" clId="{2DFD86D9-94F4-4811-95EC-83B99CD41ED4}" dt="2023-12-02T19:22:26.370" v="6841"/>
          <ac:picMkLst>
            <pc:docMk/>
            <pc:sldMk cId="1621007114" sldId="271"/>
            <ac:picMk id="15" creationId="{026BB912-22BD-DDD4-88F1-6B7A2E4CA852}"/>
          </ac:picMkLst>
        </pc:picChg>
        <pc:cxnChg chg="add mod">
          <ac:chgData name="Érin Kennedy" userId="e308754ab5a4dbe8" providerId="LiveId" clId="{2DFD86D9-94F4-4811-95EC-83B99CD41ED4}" dt="2023-12-01T14:56:33.632" v="1372" actId="1076"/>
          <ac:cxnSpMkLst>
            <pc:docMk/>
            <pc:sldMk cId="1621007114" sldId="271"/>
            <ac:cxnSpMk id="8" creationId="{6D06DBD1-3DBF-C151-5CFF-70943539DA88}"/>
          </ac:cxnSpMkLst>
        </pc:cxnChg>
      </pc:sldChg>
      <pc:sldChg chg="addSp delSp modSp add del mod delDesignElem">
        <pc:chgData name="Érin Kennedy" userId="e308754ab5a4dbe8" providerId="LiveId" clId="{2DFD86D9-94F4-4811-95EC-83B99CD41ED4}" dt="2023-12-01T14:58:59.346" v="1396" actId="2696"/>
        <pc:sldMkLst>
          <pc:docMk/>
          <pc:sldMk cId="118823424" sldId="272"/>
        </pc:sldMkLst>
        <pc:spChg chg="mod">
          <ac:chgData name="Érin Kennedy" userId="e308754ab5a4dbe8" providerId="LiveId" clId="{2DFD86D9-94F4-4811-95EC-83B99CD41ED4}" dt="2023-12-01T14:20:54.987" v="340"/>
          <ac:spMkLst>
            <pc:docMk/>
            <pc:sldMk cId="118823424" sldId="272"/>
            <ac:spMk id="2" creationId="{00000000-0000-0000-0000-000000000000}"/>
          </ac:spMkLst>
        </pc:spChg>
        <pc:spChg chg="del mod">
          <ac:chgData name="Érin Kennedy" userId="e308754ab5a4dbe8" providerId="LiveId" clId="{2DFD86D9-94F4-4811-95EC-83B99CD41ED4}" dt="2023-12-01T14:58:53.092" v="1395" actId="478"/>
          <ac:spMkLst>
            <pc:docMk/>
            <pc:sldMk cId="118823424" sldId="272"/>
            <ac:spMk id="3" creationId="{00000000-0000-0000-0000-000000000000}"/>
          </ac:spMkLst>
        </pc:spChg>
        <pc:spChg chg="add del">
          <ac:chgData name="Érin Kennedy" userId="e308754ab5a4dbe8" providerId="LiveId" clId="{2DFD86D9-94F4-4811-95EC-83B99CD41ED4}" dt="2023-12-01T14:20:34.590" v="338"/>
          <ac:spMkLst>
            <pc:docMk/>
            <pc:sldMk cId="118823424" sldId="272"/>
            <ac:spMk id="9" creationId="{1EA5387D-64D8-4D6C-B109-FF4E81DF609A}"/>
          </ac:spMkLst>
        </pc:spChg>
        <pc:picChg chg="add del">
          <ac:chgData name="Érin Kennedy" userId="e308754ab5a4dbe8" providerId="LiveId" clId="{2DFD86D9-94F4-4811-95EC-83B99CD41ED4}" dt="2023-12-01T14:20:34.590" v="338"/>
          <ac:picMkLst>
            <pc:docMk/>
            <pc:sldMk cId="118823424" sldId="272"/>
            <ac:picMk id="11" creationId="{6319FFD2-07B5-4029-BFB3-26FCFCC2F1B8}"/>
          </ac:picMkLst>
        </pc:picChg>
      </pc:sldChg>
      <pc:sldChg chg="addSp delSp modSp add mod ord modTransition modAnim modNotesTx">
        <pc:chgData name="Érin Kennedy" userId="e308754ab5a4dbe8" providerId="LiveId" clId="{2DFD86D9-94F4-4811-95EC-83B99CD41ED4}" dt="2023-12-02T19:22:26.370" v="6841"/>
        <pc:sldMkLst>
          <pc:docMk/>
          <pc:sldMk cId="2264803903" sldId="273"/>
        </pc:sldMkLst>
        <pc:spChg chg="mod ord">
          <ac:chgData name="Érin Kennedy" userId="e308754ab5a4dbe8" providerId="LiveId" clId="{2DFD86D9-94F4-4811-95EC-83B99CD41ED4}" dt="2023-12-01T14:45:10.750" v="689" actId="26606"/>
          <ac:spMkLst>
            <pc:docMk/>
            <pc:sldMk cId="2264803903" sldId="273"/>
            <ac:spMk id="2" creationId="{00000000-0000-0000-0000-000000000000}"/>
          </ac:spMkLst>
        </pc:spChg>
        <pc:spChg chg="mod">
          <ac:chgData name="Érin Kennedy" userId="e308754ab5a4dbe8" providerId="LiveId" clId="{2DFD86D9-94F4-4811-95EC-83B99CD41ED4}" dt="2023-12-01T14:45:10.750" v="689" actId="26606"/>
          <ac:spMkLst>
            <pc:docMk/>
            <pc:sldMk cId="2264803903" sldId="273"/>
            <ac:spMk id="3" creationId="{00000000-0000-0000-0000-000000000000}"/>
          </ac:spMkLst>
        </pc:spChg>
        <pc:spChg chg="add del">
          <ac:chgData name="Érin Kennedy" userId="e308754ab5a4dbe8" providerId="LiveId" clId="{2DFD86D9-94F4-4811-95EC-83B99CD41ED4}" dt="2023-12-01T14:45:10.750" v="689" actId="26606"/>
          <ac:spMkLst>
            <pc:docMk/>
            <pc:sldMk cId="2264803903" sldId="273"/>
            <ac:spMk id="10" creationId="{21495152-D769-451A-92DB-5A3DE73FCD8A}"/>
          </ac:spMkLst>
        </pc:spChg>
        <pc:picChg chg="add del mod">
          <ac:chgData name="Érin Kennedy" userId="e308754ab5a4dbe8" providerId="LiveId" clId="{2DFD86D9-94F4-4811-95EC-83B99CD41ED4}" dt="2023-12-01T14:45:10.750" v="689" actId="26606"/>
          <ac:picMkLst>
            <pc:docMk/>
            <pc:sldMk cId="2264803903" sldId="273"/>
            <ac:picMk id="4" creationId="{3AF029AF-7DD4-688E-28F9-0BBEB5954B9F}"/>
          </ac:picMkLst>
        </pc:picChg>
        <pc:picChg chg="add del mod">
          <ac:chgData name="Érin Kennedy" userId="e308754ab5a4dbe8" providerId="LiveId" clId="{2DFD86D9-94F4-4811-95EC-83B99CD41ED4}" dt="2023-12-01T14:45:10.750" v="689" actId="26606"/>
          <ac:picMkLst>
            <pc:docMk/>
            <pc:sldMk cId="2264803903" sldId="273"/>
            <ac:picMk id="5" creationId="{2A91F2B1-3BAE-B1A4-BFED-A18C1BC4E1D0}"/>
          </ac:picMkLst>
        </pc:picChg>
        <pc:picChg chg="add mod">
          <ac:chgData name="Érin Kennedy" userId="e308754ab5a4dbe8" providerId="LiveId" clId="{2DFD86D9-94F4-4811-95EC-83B99CD41ED4}" dt="2023-12-02T19:22:26.370" v="6841"/>
          <ac:picMkLst>
            <pc:docMk/>
            <pc:sldMk cId="2264803903" sldId="273"/>
            <ac:picMk id="12" creationId="{86095ED7-2AE5-AF1B-0B8F-9BC9FCBE3021}"/>
          </ac:picMkLst>
        </pc:picChg>
      </pc:sldChg>
      <pc:sldChg chg="addSp delSp modSp new mod modTransition setBg modClrScheme modAnim setClrOvrMap chgLayout">
        <pc:chgData name="Érin Kennedy" userId="e308754ab5a4dbe8" providerId="LiveId" clId="{2DFD86D9-94F4-4811-95EC-83B99CD41ED4}" dt="2023-12-02T19:22:26.370" v="6841"/>
        <pc:sldMkLst>
          <pc:docMk/>
          <pc:sldMk cId="3880963406" sldId="274"/>
        </pc:sldMkLst>
        <pc:spChg chg="del mod ord">
          <ac:chgData name="Érin Kennedy" userId="e308754ab5a4dbe8" providerId="LiveId" clId="{2DFD86D9-94F4-4811-95EC-83B99CD41ED4}" dt="2023-12-01T15:13:57.944" v="1705" actId="700"/>
          <ac:spMkLst>
            <pc:docMk/>
            <pc:sldMk cId="3880963406" sldId="274"/>
            <ac:spMk id="2" creationId="{77E1CB49-63E6-B0E8-FC15-2D554AFA10D7}"/>
          </ac:spMkLst>
        </pc:spChg>
        <pc:spChg chg="del">
          <ac:chgData name="Érin Kennedy" userId="e308754ab5a4dbe8" providerId="LiveId" clId="{2DFD86D9-94F4-4811-95EC-83B99CD41ED4}" dt="2023-12-01T15:13:57.944" v="1705" actId="700"/>
          <ac:spMkLst>
            <pc:docMk/>
            <pc:sldMk cId="3880963406" sldId="274"/>
            <ac:spMk id="3" creationId="{3D4A0E12-FBA1-C85A-7332-6BB15A3FB29E}"/>
          </ac:spMkLst>
        </pc:spChg>
        <pc:spChg chg="add del mod ord">
          <ac:chgData name="Érin Kennedy" userId="e308754ab5a4dbe8" providerId="LiveId" clId="{2DFD86D9-94F4-4811-95EC-83B99CD41ED4}" dt="2023-12-01T15:14:24.279" v="1720" actId="26606"/>
          <ac:spMkLst>
            <pc:docMk/>
            <pc:sldMk cId="3880963406" sldId="274"/>
            <ac:spMk id="4" creationId="{8B4E0A1E-3AD8-2AB1-7820-147A43AC6A73}"/>
          </ac:spMkLst>
        </pc:spChg>
        <pc:spChg chg="add mod ord">
          <ac:chgData name="Érin Kennedy" userId="e308754ab5a4dbe8" providerId="LiveId" clId="{2DFD86D9-94F4-4811-95EC-83B99CD41ED4}" dt="2023-12-01T15:23:22.629" v="1798" actId="1076"/>
          <ac:spMkLst>
            <pc:docMk/>
            <pc:sldMk cId="3880963406" sldId="274"/>
            <ac:spMk id="5" creationId="{97808A3C-B998-1056-AD1C-9B0B6522A765}"/>
          </ac:spMkLst>
        </pc:spChg>
        <pc:spChg chg="add del">
          <ac:chgData name="Érin Kennedy" userId="e308754ab5a4dbe8" providerId="LiveId" clId="{2DFD86D9-94F4-4811-95EC-83B99CD41ED4}" dt="2023-12-01T15:14:24.245" v="1719" actId="26606"/>
          <ac:spMkLst>
            <pc:docMk/>
            <pc:sldMk cId="3880963406" sldId="274"/>
            <ac:spMk id="12" creationId="{A38A195E-584A-485A-BECD-66468900B947}"/>
          </ac:spMkLst>
        </pc:spChg>
        <pc:spChg chg="add del">
          <ac:chgData name="Érin Kennedy" userId="e308754ab5a4dbe8" providerId="LiveId" clId="{2DFD86D9-94F4-4811-95EC-83B99CD41ED4}" dt="2023-12-01T15:14:24.245" v="1719" actId="26606"/>
          <ac:spMkLst>
            <pc:docMk/>
            <pc:sldMk cId="3880963406" sldId="274"/>
            <ac:spMk id="14" creationId="{840177A7-740C-43C7-8F2D-BD7067F12C9C}"/>
          </ac:spMkLst>
        </pc:spChg>
        <pc:spChg chg="add del">
          <ac:chgData name="Érin Kennedy" userId="e308754ab5a4dbe8" providerId="LiveId" clId="{2DFD86D9-94F4-4811-95EC-83B99CD41ED4}" dt="2023-12-01T15:14:11.518" v="1709" actId="26606"/>
          <ac:spMkLst>
            <pc:docMk/>
            <pc:sldMk cId="3880963406" sldId="274"/>
            <ac:spMk id="15" creationId="{E8F1C256-2F11-4A02-95F5-6AF1309D4B6D}"/>
          </ac:spMkLst>
        </pc:spChg>
        <pc:spChg chg="add del">
          <ac:chgData name="Érin Kennedy" userId="e308754ab5a4dbe8" providerId="LiveId" clId="{2DFD86D9-94F4-4811-95EC-83B99CD41ED4}" dt="2023-12-01T15:14:13.303" v="1711" actId="26606"/>
          <ac:spMkLst>
            <pc:docMk/>
            <pc:sldMk cId="3880963406" sldId="274"/>
            <ac:spMk id="24" creationId="{077D6507-8E8D-40E1-A7B9-63012EF9492F}"/>
          </ac:spMkLst>
        </pc:spChg>
        <pc:spChg chg="add del">
          <ac:chgData name="Érin Kennedy" userId="e308754ab5a4dbe8" providerId="LiveId" clId="{2DFD86D9-94F4-4811-95EC-83B99CD41ED4}" dt="2023-12-01T15:14:14.596" v="1713" actId="26606"/>
          <ac:spMkLst>
            <pc:docMk/>
            <pc:sldMk cId="3880963406" sldId="274"/>
            <ac:spMk id="30" creationId="{2C5851B6-07BB-4420-BAA9-863ACD7F786B}"/>
          </ac:spMkLst>
        </pc:spChg>
        <pc:spChg chg="add del">
          <ac:chgData name="Érin Kennedy" userId="e308754ab5a4dbe8" providerId="LiveId" clId="{2DFD86D9-94F4-4811-95EC-83B99CD41ED4}" dt="2023-12-01T15:14:14.596" v="1713" actId="26606"/>
          <ac:spMkLst>
            <pc:docMk/>
            <pc:sldMk cId="3880963406" sldId="274"/>
            <ac:spMk id="31" creationId="{D72FA2D6-2DFB-4D35-BBB9-ADC970BF977E}"/>
          </ac:spMkLst>
        </pc:spChg>
        <pc:spChg chg="add del">
          <ac:chgData name="Érin Kennedy" userId="e308754ab5a4dbe8" providerId="LiveId" clId="{2DFD86D9-94F4-4811-95EC-83B99CD41ED4}" dt="2023-12-01T15:14:21.692" v="1717" actId="26606"/>
          <ac:spMkLst>
            <pc:docMk/>
            <pc:sldMk cId="3880963406" sldId="274"/>
            <ac:spMk id="38" creationId="{A7244538-290E-40DA-A93A-14BB3E6CF173}"/>
          </ac:spMkLst>
        </pc:spChg>
        <pc:spChg chg="add del">
          <ac:chgData name="Érin Kennedy" userId="e308754ab5a4dbe8" providerId="LiveId" clId="{2DFD86D9-94F4-4811-95EC-83B99CD41ED4}" dt="2023-12-01T15:14:21.692" v="1717" actId="26606"/>
          <ac:spMkLst>
            <pc:docMk/>
            <pc:sldMk cId="3880963406" sldId="274"/>
            <ac:spMk id="39" creationId="{AB1DF3B3-9DBC-445D-AE4E-A62E5A9B85D5}"/>
          </ac:spMkLst>
        </pc:spChg>
        <pc:spChg chg="add del">
          <ac:chgData name="Érin Kennedy" userId="e308754ab5a4dbe8" providerId="LiveId" clId="{2DFD86D9-94F4-4811-95EC-83B99CD41ED4}" dt="2023-12-01T15:14:21.692" v="1717" actId="26606"/>
          <ac:spMkLst>
            <pc:docMk/>
            <pc:sldMk cId="3880963406" sldId="274"/>
            <ac:spMk id="41" creationId="{F51F80E8-0CAC-410E-B59A-29FDDC357ED4}"/>
          </ac:spMkLst>
        </pc:spChg>
        <pc:spChg chg="add del">
          <ac:chgData name="Érin Kennedy" userId="e308754ab5a4dbe8" providerId="LiveId" clId="{2DFD86D9-94F4-4811-95EC-83B99CD41ED4}" dt="2023-12-01T15:14:21.692" v="1717" actId="26606"/>
          <ac:spMkLst>
            <pc:docMk/>
            <pc:sldMk cId="3880963406" sldId="274"/>
            <ac:spMk id="42" creationId="{8B4E0A1E-3AD8-2AB1-7820-147A43AC6A73}"/>
          </ac:spMkLst>
        </pc:spChg>
        <pc:spChg chg="add del">
          <ac:chgData name="Érin Kennedy" userId="e308754ab5a4dbe8" providerId="LiveId" clId="{2DFD86D9-94F4-4811-95EC-83B99CD41ED4}" dt="2023-12-01T15:14:24.245" v="1719" actId="26606"/>
          <ac:spMkLst>
            <pc:docMk/>
            <pc:sldMk cId="3880963406" sldId="274"/>
            <ac:spMk id="45" creationId="{8B4E0A1E-3AD8-2AB1-7820-147A43AC6A73}"/>
          </ac:spMkLst>
        </pc:spChg>
        <pc:spChg chg="add del">
          <ac:chgData name="Érin Kennedy" userId="e308754ab5a4dbe8" providerId="LiveId" clId="{2DFD86D9-94F4-4811-95EC-83B99CD41ED4}" dt="2023-12-01T15:16:54.813" v="1725" actId="26606"/>
          <ac:spMkLst>
            <pc:docMk/>
            <pc:sldMk cId="3880963406" sldId="274"/>
            <ac:spMk id="48" creationId="{1EA5387D-64D8-4D6C-B109-FF4E81DF609A}"/>
          </ac:spMkLst>
        </pc:spChg>
        <pc:spChg chg="add del mod">
          <ac:chgData name="Érin Kennedy" userId="e308754ab5a4dbe8" providerId="LiveId" clId="{2DFD86D9-94F4-4811-95EC-83B99CD41ED4}" dt="2023-12-01T15:23:38.371" v="1799" actId="1076"/>
          <ac:spMkLst>
            <pc:docMk/>
            <pc:sldMk cId="3880963406" sldId="274"/>
            <ac:spMk id="50" creationId="{8B4E0A1E-3AD8-2AB1-7820-147A43AC6A73}"/>
          </ac:spMkLst>
        </pc:spChg>
        <pc:spChg chg="add del">
          <ac:chgData name="Érin Kennedy" userId="e308754ab5a4dbe8" providerId="LiveId" clId="{2DFD86D9-94F4-4811-95EC-83B99CD41ED4}" dt="2023-12-01T15:17:30.026" v="1731" actId="26606"/>
          <ac:spMkLst>
            <pc:docMk/>
            <pc:sldMk cId="3880963406" sldId="274"/>
            <ac:spMk id="59" creationId="{B7ECBEC3-ABB3-43D5-B3E0-93BD4868BB95}"/>
          </ac:spMkLst>
        </pc:spChg>
        <pc:spChg chg="add del">
          <ac:chgData name="Érin Kennedy" userId="e308754ab5a4dbe8" providerId="LiveId" clId="{2DFD86D9-94F4-4811-95EC-83B99CD41ED4}" dt="2023-12-01T15:17:30.026" v="1731" actId="26606"/>
          <ac:spMkLst>
            <pc:docMk/>
            <pc:sldMk cId="3880963406" sldId="274"/>
            <ac:spMk id="74" creationId="{B7ECBEC3-ABB3-43D5-B3E0-93BD4868BB95}"/>
          </ac:spMkLst>
        </pc:spChg>
        <pc:graphicFrameChg chg="add del">
          <ac:chgData name="Érin Kennedy" userId="e308754ab5a4dbe8" providerId="LiveId" clId="{2DFD86D9-94F4-4811-95EC-83B99CD41ED4}" dt="2023-12-01T15:14:15.809" v="1715" actId="26606"/>
          <ac:graphicFrameMkLst>
            <pc:docMk/>
            <pc:sldMk cId="3880963406" sldId="274"/>
            <ac:graphicFrameMk id="34" creationId="{AE47512E-029A-3CDE-35BE-E96B2CC81056}"/>
          </ac:graphicFrameMkLst>
        </pc:graphicFrameChg>
        <pc:graphicFrameChg chg="add del">
          <ac:chgData name="Érin Kennedy" userId="e308754ab5a4dbe8" providerId="LiveId" clId="{2DFD86D9-94F4-4811-95EC-83B99CD41ED4}" dt="2023-12-01T15:17:30.026" v="1731" actId="26606"/>
          <ac:graphicFrameMkLst>
            <pc:docMk/>
            <pc:sldMk cId="3880963406" sldId="274"/>
            <ac:graphicFrameMk id="65" creationId="{C6437A4A-062C-CC23-8788-3C236CE6C7F8}"/>
          </ac:graphicFrameMkLst>
        </pc:graphicFrameChg>
        <pc:picChg chg="add del">
          <ac:chgData name="Érin Kennedy" userId="e308754ab5a4dbe8" providerId="LiveId" clId="{2DFD86D9-94F4-4811-95EC-83B99CD41ED4}" dt="2023-12-01T15:14:07.180" v="1707" actId="26606"/>
          <ac:picMkLst>
            <pc:docMk/>
            <pc:sldMk cId="3880963406" sldId="274"/>
            <ac:picMk id="7" creationId="{6DD0381E-424B-E24B-72A1-1943C3C3BF4E}"/>
          </ac:picMkLst>
        </pc:picChg>
        <pc:picChg chg="add mod ord">
          <ac:chgData name="Érin Kennedy" userId="e308754ab5a4dbe8" providerId="LiveId" clId="{2DFD86D9-94F4-4811-95EC-83B99CD41ED4}" dt="2023-12-01T15:21:34.651" v="1750" actId="14100"/>
          <ac:picMkLst>
            <pc:docMk/>
            <pc:sldMk cId="3880963406" sldId="274"/>
            <ac:picMk id="8" creationId="{1D4B7B26-FDE8-A476-8C8C-0581941EF124}"/>
          </ac:picMkLst>
        </pc:picChg>
        <pc:picChg chg="add mod">
          <ac:chgData name="Érin Kennedy" userId="e308754ab5a4dbe8" providerId="LiveId" clId="{2DFD86D9-94F4-4811-95EC-83B99CD41ED4}" dt="2023-12-02T19:22:26.370" v="6841"/>
          <ac:picMkLst>
            <pc:docMk/>
            <pc:sldMk cId="3880963406" sldId="274"/>
            <ac:picMk id="9" creationId="{D0C49E20-EAB8-E3BB-5992-10405F94EF6C}"/>
          </ac:picMkLst>
        </pc:picChg>
        <pc:picChg chg="add del">
          <ac:chgData name="Érin Kennedy" userId="e308754ab5a4dbe8" providerId="LiveId" clId="{2DFD86D9-94F4-4811-95EC-83B99CD41ED4}" dt="2023-12-01T15:14:24.245" v="1719" actId="26606"/>
          <ac:picMkLst>
            <pc:docMk/>
            <pc:sldMk cId="3880963406" sldId="274"/>
            <ac:picMk id="10" creationId="{6ECDD1C7-3E51-40DC-8B85-24AA12A39173}"/>
          </ac:picMkLst>
        </pc:picChg>
        <pc:picChg chg="add del">
          <ac:chgData name="Érin Kennedy" userId="e308754ab5a4dbe8" providerId="LiveId" clId="{2DFD86D9-94F4-4811-95EC-83B99CD41ED4}" dt="2023-12-01T15:14:07.180" v="1707" actId="26606"/>
          <ac:picMkLst>
            <pc:docMk/>
            <pc:sldMk cId="3880963406" sldId="274"/>
            <ac:picMk id="11" creationId="{5DE20DFA-89DB-4DCD-9C6A-E6F94CA75495}"/>
          </ac:picMkLst>
        </pc:picChg>
        <pc:picChg chg="add del">
          <ac:chgData name="Érin Kennedy" userId="e308754ab5a4dbe8" providerId="LiveId" clId="{2DFD86D9-94F4-4811-95EC-83B99CD41ED4}" dt="2023-12-01T15:14:07.180" v="1707" actId="26606"/>
          <ac:picMkLst>
            <pc:docMk/>
            <pc:sldMk cId="3880963406" sldId="274"/>
            <ac:picMk id="13" creationId="{B606DC21-B3AA-4AE9-844F-E667E84438D4}"/>
          </ac:picMkLst>
        </pc:picChg>
        <pc:picChg chg="add del">
          <ac:chgData name="Érin Kennedy" userId="e308754ab5a4dbe8" providerId="LiveId" clId="{2DFD86D9-94F4-4811-95EC-83B99CD41ED4}" dt="2023-12-01T15:14:11.518" v="1709" actId="26606"/>
          <ac:picMkLst>
            <pc:docMk/>
            <pc:sldMk cId="3880963406" sldId="274"/>
            <ac:picMk id="16" creationId="{5DE20DFA-89DB-4DCD-9C6A-E6F94CA75495}"/>
          </ac:picMkLst>
        </pc:picChg>
        <pc:picChg chg="add del">
          <ac:chgData name="Érin Kennedy" userId="e308754ab5a4dbe8" providerId="LiveId" clId="{2DFD86D9-94F4-4811-95EC-83B99CD41ED4}" dt="2023-12-01T15:14:11.518" v="1709" actId="26606"/>
          <ac:picMkLst>
            <pc:docMk/>
            <pc:sldMk cId="3880963406" sldId="274"/>
            <ac:picMk id="17" creationId="{D58DF76B-DED5-42E0-858C-715D29C802CB}"/>
          </ac:picMkLst>
        </pc:picChg>
        <pc:picChg chg="add del">
          <ac:chgData name="Érin Kennedy" userId="e308754ab5a4dbe8" providerId="LiveId" clId="{2DFD86D9-94F4-4811-95EC-83B99CD41ED4}" dt="2023-12-01T15:14:11.518" v="1709" actId="26606"/>
          <ac:picMkLst>
            <pc:docMk/>
            <pc:sldMk cId="3880963406" sldId="274"/>
            <ac:picMk id="18" creationId="{B606DC21-B3AA-4AE9-844F-E667E84438D4}"/>
          </ac:picMkLst>
        </pc:picChg>
        <pc:picChg chg="add del">
          <ac:chgData name="Érin Kennedy" userId="e308754ab5a4dbe8" providerId="LiveId" clId="{2DFD86D9-94F4-4811-95EC-83B99CD41ED4}" dt="2023-12-01T15:14:11.518" v="1709" actId="26606"/>
          <ac:picMkLst>
            <pc:docMk/>
            <pc:sldMk cId="3880963406" sldId="274"/>
            <ac:picMk id="19" creationId="{91DB274C-2710-4178-96F7-5B9CB12984E8}"/>
          </ac:picMkLst>
        </pc:picChg>
        <pc:picChg chg="add del">
          <ac:chgData name="Érin Kennedy" userId="e308754ab5a4dbe8" providerId="LiveId" clId="{2DFD86D9-94F4-4811-95EC-83B99CD41ED4}" dt="2023-12-01T15:14:11.518" v="1709" actId="26606"/>
          <ac:picMkLst>
            <pc:docMk/>
            <pc:sldMk cId="3880963406" sldId="274"/>
            <ac:picMk id="20" creationId="{C36D98DB-D3AB-10D0-3829-CB4A13BE6575}"/>
          </ac:picMkLst>
        </pc:picChg>
        <pc:picChg chg="add mod ord">
          <ac:chgData name="Érin Kennedy" userId="e308754ab5a4dbe8" providerId="LiveId" clId="{2DFD86D9-94F4-4811-95EC-83B99CD41ED4}" dt="2023-12-01T15:23:59.877" v="1802" actId="1076"/>
          <ac:picMkLst>
            <pc:docMk/>
            <pc:sldMk cId="3880963406" sldId="274"/>
            <ac:picMk id="21" creationId="{70B4CE7A-8840-BA40-EEB7-D8AF6B6FB6AB}"/>
          </ac:picMkLst>
        </pc:picChg>
        <pc:picChg chg="add del">
          <ac:chgData name="Érin Kennedy" userId="e308754ab5a4dbe8" providerId="LiveId" clId="{2DFD86D9-94F4-4811-95EC-83B99CD41ED4}" dt="2023-12-01T15:14:13.303" v="1711" actId="26606"/>
          <ac:picMkLst>
            <pc:docMk/>
            <pc:sldMk cId="3880963406" sldId="274"/>
            <ac:picMk id="22" creationId="{5DE20DFA-89DB-4DCD-9C6A-E6F94CA75495}"/>
          </ac:picMkLst>
        </pc:picChg>
        <pc:picChg chg="add del">
          <ac:chgData name="Érin Kennedy" userId="e308754ab5a4dbe8" providerId="LiveId" clId="{2DFD86D9-94F4-4811-95EC-83B99CD41ED4}" dt="2023-12-01T15:14:13.303" v="1711" actId="26606"/>
          <ac:picMkLst>
            <pc:docMk/>
            <pc:sldMk cId="3880963406" sldId="274"/>
            <ac:picMk id="23" creationId="{B606DC21-B3AA-4AE9-844F-E667E84438D4}"/>
          </ac:picMkLst>
        </pc:picChg>
        <pc:picChg chg="add del">
          <ac:chgData name="Érin Kennedy" userId="e308754ab5a4dbe8" providerId="LiveId" clId="{2DFD86D9-94F4-4811-95EC-83B99CD41ED4}" dt="2023-12-01T15:14:13.303" v="1711" actId="26606"/>
          <ac:picMkLst>
            <pc:docMk/>
            <pc:sldMk cId="3880963406" sldId="274"/>
            <ac:picMk id="25" creationId="{749E85C9-4B35-0C36-1BAF-87455C72EC64}"/>
          </ac:picMkLst>
        </pc:picChg>
        <pc:picChg chg="add del">
          <ac:chgData name="Érin Kennedy" userId="e308754ab5a4dbe8" providerId="LiveId" clId="{2DFD86D9-94F4-4811-95EC-83B99CD41ED4}" dt="2023-12-01T15:14:14.596" v="1713" actId="26606"/>
          <ac:picMkLst>
            <pc:docMk/>
            <pc:sldMk cId="3880963406" sldId="274"/>
            <ac:picMk id="27" creationId="{5DE20DFA-89DB-4DCD-9C6A-E6F94CA75495}"/>
          </ac:picMkLst>
        </pc:picChg>
        <pc:picChg chg="add del">
          <ac:chgData name="Érin Kennedy" userId="e308754ab5a4dbe8" providerId="LiveId" clId="{2DFD86D9-94F4-4811-95EC-83B99CD41ED4}" dt="2023-12-01T15:14:14.596" v="1713" actId="26606"/>
          <ac:picMkLst>
            <pc:docMk/>
            <pc:sldMk cId="3880963406" sldId="274"/>
            <ac:picMk id="28" creationId="{B606DC21-B3AA-4AE9-844F-E667E84438D4}"/>
          </ac:picMkLst>
        </pc:picChg>
        <pc:picChg chg="add del">
          <ac:chgData name="Érin Kennedy" userId="e308754ab5a4dbe8" providerId="LiveId" clId="{2DFD86D9-94F4-4811-95EC-83B99CD41ED4}" dt="2023-12-01T15:14:14.596" v="1713" actId="26606"/>
          <ac:picMkLst>
            <pc:docMk/>
            <pc:sldMk cId="3880963406" sldId="274"/>
            <ac:picMk id="29" creationId="{B9E8A6E3-F47D-A421-D23F-1F4E01132428}"/>
          </ac:picMkLst>
        </pc:picChg>
        <pc:picChg chg="add del">
          <ac:chgData name="Érin Kennedy" userId="e308754ab5a4dbe8" providerId="LiveId" clId="{2DFD86D9-94F4-4811-95EC-83B99CD41ED4}" dt="2023-12-01T15:14:15.809" v="1715" actId="26606"/>
          <ac:picMkLst>
            <pc:docMk/>
            <pc:sldMk cId="3880963406" sldId="274"/>
            <ac:picMk id="33" creationId="{87DAFC35-E613-4B02-AA9A-C1D2192DC06D}"/>
          </ac:picMkLst>
        </pc:picChg>
        <pc:picChg chg="add del">
          <ac:chgData name="Érin Kennedy" userId="e308754ab5a4dbe8" providerId="LiveId" clId="{2DFD86D9-94F4-4811-95EC-83B99CD41ED4}" dt="2023-12-01T15:14:21.692" v="1717" actId="26606"/>
          <ac:picMkLst>
            <pc:docMk/>
            <pc:sldMk cId="3880963406" sldId="274"/>
            <ac:picMk id="36" creationId="{5DE20DFA-89DB-4DCD-9C6A-E6F94CA75495}"/>
          </ac:picMkLst>
        </pc:picChg>
        <pc:picChg chg="add del">
          <ac:chgData name="Érin Kennedy" userId="e308754ab5a4dbe8" providerId="LiveId" clId="{2DFD86D9-94F4-4811-95EC-83B99CD41ED4}" dt="2023-12-01T15:14:21.692" v="1717" actId="26606"/>
          <ac:picMkLst>
            <pc:docMk/>
            <pc:sldMk cId="3880963406" sldId="274"/>
            <ac:picMk id="37" creationId="{B606DC21-B3AA-4AE9-844F-E667E84438D4}"/>
          </ac:picMkLst>
        </pc:picChg>
        <pc:picChg chg="add del">
          <ac:chgData name="Érin Kennedy" userId="e308754ab5a4dbe8" providerId="LiveId" clId="{2DFD86D9-94F4-4811-95EC-83B99CD41ED4}" dt="2023-12-01T15:14:21.692" v="1717" actId="26606"/>
          <ac:picMkLst>
            <pc:docMk/>
            <pc:sldMk cId="3880963406" sldId="274"/>
            <ac:picMk id="40" creationId="{8118FD58-60D2-0A5F-519E-CE0CFFC346AC}"/>
          </ac:picMkLst>
        </pc:picChg>
        <pc:picChg chg="add del">
          <ac:chgData name="Érin Kennedy" userId="e308754ab5a4dbe8" providerId="LiveId" clId="{2DFD86D9-94F4-4811-95EC-83B99CD41ED4}" dt="2023-12-01T15:14:24.245" v="1719" actId="26606"/>
          <ac:picMkLst>
            <pc:docMk/>
            <pc:sldMk cId="3880963406" sldId="274"/>
            <ac:picMk id="44" creationId="{D050A49F-C54B-4F93-97E6-5B81ED5DC701}"/>
          </ac:picMkLst>
        </pc:picChg>
        <pc:picChg chg="add del">
          <ac:chgData name="Érin Kennedy" userId="e308754ab5a4dbe8" providerId="LiveId" clId="{2DFD86D9-94F4-4811-95EC-83B99CD41ED4}" dt="2023-12-01T15:16:54.813" v="1725" actId="26606"/>
          <ac:picMkLst>
            <pc:docMk/>
            <pc:sldMk cId="3880963406" sldId="274"/>
            <ac:picMk id="47" creationId="{5DE20DFA-89DB-4DCD-9C6A-E6F94CA75495}"/>
          </ac:picMkLst>
        </pc:picChg>
        <pc:picChg chg="add mod ord">
          <ac:chgData name="Érin Kennedy" userId="e308754ab5a4dbe8" providerId="LiveId" clId="{2DFD86D9-94F4-4811-95EC-83B99CD41ED4}" dt="2023-12-01T15:21:41.252" v="1751" actId="167"/>
          <ac:picMkLst>
            <pc:docMk/>
            <pc:sldMk cId="3880963406" sldId="274"/>
            <ac:picMk id="49" creationId="{E5BF73AE-AF69-8199-CC4D-8CAB02E06374}"/>
          </ac:picMkLst>
        </pc:picChg>
        <pc:picChg chg="add del">
          <ac:chgData name="Érin Kennedy" userId="e308754ab5a4dbe8" providerId="LiveId" clId="{2DFD86D9-94F4-4811-95EC-83B99CD41ED4}" dt="2023-12-01T15:17:30.026" v="1731" actId="26606"/>
          <ac:picMkLst>
            <pc:docMk/>
            <pc:sldMk cId="3880963406" sldId="274"/>
            <ac:picMk id="55" creationId="{61076C1C-5EBA-4C3E-A055-79A6054B841E}"/>
          </ac:picMkLst>
        </pc:picChg>
        <pc:picChg chg="add del">
          <ac:chgData name="Érin Kennedy" userId="e308754ab5a4dbe8" providerId="LiveId" clId="{2DFD86D9-94F4-4811-95EC-83B99CD41ED4}" dt="2023-12-01T15:17:30.026" v="1731" actId="26606"/>
          <ac:picMkLst>
            <pc:docMk/>
            <pc:sldMk cId="3880963406" sldId="274"/>
            <ac:picMk id="57" creationId="{F567EC28-515B-4578-A70F-AB26B86E39BD}"/>
          </ac:picMkLst>
        </pc:picChg>
        <pc:picChg chg="add del">
          <ac:chgData name="Érin Kennedy" userId="e308754ab5a4dbe8" providerId="LiveId" clId="{2DFD86D9-94F4-4811-95EC-83B99CD41ED4}" dt="2023-12-01T15:17:30.026" v="1731" actId="26606"/>
          <ac:picMkLst>
            <pc:docMk/>
            <pc:sldMk cId="3880963406" sldId="274"/>
            <ac:picMk id="61" creationId="{1237677A-FF89-4DA7-9BDB-E3BEF0E18C53}"/>
          </ac:picMkLst>
        </pc:picChg>
        <pc:picChg chg="add del">
          <ac:chgData name="Érin Kennedy" userId="e308754ab5a4dbe8" providerId="LiveId" clId="{2DFD86D9-94F4-4811-95EC-83B99CD41ED4}" dt="2023-12-01T15:17:30.026" v="1731" actId="26606"/>
          <ac:picMkLst>
            <pc:docMk/>
            <pc:sldMk cId="3880963406" sldId="274"/>
            <ac:picMk id="63" creationId="{F28479A7-2F73-4A22-A849-6A5B4B95B7E6}"/>
          </ac:picMkLst>
        </pc:picChg>
        <pc:picChg chg="add del">
          <ac:chgData name="Érin Kennedy" userId="e308754ab5a4dbe8" providerId="LiveId" clId="{2DFD86D9-94F4-4811-95EC-83B99CD41ED4}" dt="2023-12-01T15:17:27.462" v="1729" actId="26606"/>
          <ac:picMkLst>
            <pc:docMk/>
            <pc:sldMk cId="3880963406" sldId="274"/>
            <ac:picMk id="68" creationId="{EC3BBC63-DC19-41B8-AB81-E30CC21AEB8B}"/>
          </ac:picMkLst>
        </pc:picChg>
        <pc:picChg chg="add del">
          <ac:chgData name="Érin Kennedy" userId="e308754ab5a4dbe8" providerId="LiveId" clId="{2DFD86D9-94F4-4811-95EC-83B99CD41ED4}" dt="2023-12-01T15:17:27.462" v="1729" actId="26606"/>
          <ac:picMkLst>
            <pc:docMk/>
            <pc:sldMk cId="3880963406" sldId="274"/>
            <ac:picMk id="70" creationId="{387CAEF2-F22C-4F37-B4E4-C70558C0BC1B}"/>
          </ac:picMkLst>
        </pc:picChg>
        <pc:picChg chg="add del">
          <ac:chgData name="Érin Kennedy" userId="e308754ab5a4dbe8" providerId="LiveId" clId="{2DFD86D9-94F4-4811-95EC-83B99CD41ED4}" dt="2023-12-01T15:17:30.026" v="1731" actId="26606"/>
          <ac:picMkLst>
            <pc:docMk/>
            <pc:sldMk cId="3880963406" sldId="274"/>
            <ac:picMk id="72" creationId="{61076C1C-5EBA-4C3E-A055-79A6054B841E}"/>
          </ac:picMkLst>
        </pc:picChg>
        <pc:picChg chg="add del">
          <ac:chgData name="Érin Kennedy" userId="e308754ab5a4dbe8" providerId="LiveId" clId="{2DFD86D9-94F4-4811-95EC-83B99CD41ED4}" dt="2023-12-01T15:17:30.026" v="1731" actId="26606"/>
          <ac:picMkLst>
            <pc:docMk/>
            <pc:sldMk cId="3880963406" sldId="274"/>
            <ac:picMk id="73" creationId="{F567EC28-515B-4578-A70F-AB26B86E39BD}"/>
          </ac:picMkLst>
        </pc:picChg>
        <pc:picChg chg="add del">
          <ac:chgData name="Érin Kennedy" userId="e308754ab5a4dbe8" providerId="LiveId" clId="{2DFD86D9-94F4-4811-95EC-83B99CD41ED4}" dt="2023-12-01T15:17:30.026" v="1731" actId="26606"/>
          <ac:picMkLst>
            <pc:docMk/>
            <pc:sldMk cId="3880963406" sldId="274"/>
            <ac:picMk id="75" creationId="{1237677A-FF89-4DA7-9BDB-E3BEF0E18C53}"/>
          </ac:picMkLst>
        </pc:picChg>
        <pc:picChg chg="add del">
          <ac:chgData name="Érin Kennedy" userId="e308754ab5a4dbe8" providerId="LiveId" clId="{2DFD86D9-94F4-4811-95EC-83B99CD41ED4}" dt="2023-12-01T15:17:30.026" v="1731" actId="26606"/>
          <ac:picMkLst>
            <pc:docMk/>
            <pc:sldMk cId="3880963406" sldId="274"/>
            <ac:picMk id="76" creationId="{F28479A7-2F73-4A22-A849-6A5B4B95B7E6}"/>
          </ac:picMkLst>
        </pc:picChg>
      </pc:sldChg>
      <pc:sldChg chg="addSp modSp add">
        <pc:chgData name="Érin Kennedy" userId="e308754ab5a4dbe8" providerId="LiveId" clId="{2DFD86D9-94F4-4811-95EC-83B99CD41ED4}" dt="2023-12-02T19:22:26.370" v="6841"/>
        <pc:sldMkLst>
          <pc:docMk/>
          <pc:sldMk cId="2755869069" sldId="275"/>
        </pc:sldMkLst>
        <pc:picChg chg="add mod">
          <ac:chgData name="Érin Kennedy" userId="e308754ab5a4dbe8" providerId="LiveId" clId="{2DFD86D9-94F4-4811-95EC-83B99CD41ED4}" dt="2023-12-02T19:22:26.370" v="6841"/>
          <ac:picMkLst>
            <pc:docMk/>
            <pc:sldMk cId="2755869069" sldId="275"/>
            <ac:picMk id="13" creationId="{5D137B64-31B3-E2FA-607C-67872499DFAF}"/>
          </ac:picMkLst>
        </pc:picChg>
      </pc:sldChg>
      <pc:sldChg chg="addSp modSp new del mod">
        <pc:chgData name="Érin Kennedy" userId="e308754ab5a4dbe8" providerId="LiveId" clId="{2DFD86D9-94F4-4811-95EC-83B99CD41ED4}" dt="2023-12-01T15:49:10.568" v="3090" actId="2696"/>
        <pc:sldMkLst>
          <pc:docMk/>
          <pc:sldMk cId="3017464223" sldId="275"/>
        </pc:sldMkLst>
        <pc:graphicFrameChg chg="add modGraphic">
          <ac:chgData name="Érin Kennedy" userId="e308754ab5a4dbe8" providerId="LiveId" clId="{2DFD86D9-94F4-4811-95EC-83B99CD41ED4}" dt="2023-12-01T15:48:50.228" v="3089" actId="27022"/>
          <ac:graphicFrameMkLst>
            <pc:docMk/>
            <pc:sldMk cId="3017464223" sldId="275"/>
            <ac:graphicFrameMk id="5" creationId="{465F65E4-D6B8-E9EE-F57F-E551264FA215}"/>
          </ac:graphicFrameMkLst>
        </pc:graphicFrameChg>
      </pc:sldChg>
      <pc:sldChg chg="addSp delSp modSp new del mod">
        <pc:chgData name="Érin Kennedy" userId="e308754ab5a4dbe8" providerId="LiveId" clId="{2DFD86D9-94F4-4811-95EC-83B99CD41ED4}" dt="2023-12-01T15:48:01.297" v="3086" actId="27022"/>
        <pc:sldMkLst>
          <pc:docMk/>
          <pc:sldMk cId="3156568017" sldId="275"/>
        </pc:sldMkLst>
        <pc:graphicFrameChg chg="add del modGraphic">
          <ac:chgData name="Érin Kennedy" userId="e308754ab5a4dbe8" providerId="LiveId" clId="{2DFD86D9-94F4-4811-95EC-83B99CD41ED4}" dt="2023-12-01T15:48:01.297" v="3086" actId="27022"/>
          <ac:graphicFrameMkLst>
            <pc:docMk/>
            <pc:sldMk cId="3156568017" sldId="275"/>
            <ac:graphicFrameMk id="5" creationId="{73D2524B-693C-B1DC-EBA0-B5C174F84D0B}"/>
          </ac:graphicFrameMkLst>
        </pc:graphicFrameChg>
      </pc:sldChg>
      <pc:sldMasterChg chg="modTransition modSldLayout">
        <pc:chgData name="Érin Kennedy" userId="e308754ab5a4dbe8" providerId="LiveId" clId="{2DFD86D9-94F4-4811-95EC-83B99CD41ED4}" dt="2023-12-01T16:14:52.843" v="3360"/>
        <pc:sldMasterMkLst>
          <pc:docMk/>
          <pc:sldMasterMk cId="230214711" sldId="2147483714"/>
        </pc:sldMasterMkLst>
        <pc:sldLayoutChg chg="modTransition">
          <pc:chgData name="Érin Kennedy" userId="e308754ab5a4dbe8" providerId="LiveId" clId="{2DFD86D9-94F4-4811-95EC-83B99CD41ED4}" dt="2023-12-01T16:14:52.843" v="3360"/>
          <pc:sldLayoutMkLst>
            <pc:docMk/>
            <pc:sldMasterMk cId="230214711" sldId="2147483714"/>
            <pc:sldLayoutMk cId="1283044025" sldId="2147483715"/>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2097969989" sldId="2147483716"/>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1135793429" sldId="2147483717"/>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4006480003" sldId="2147483718"/>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4220541019" sldId="2147483719"/>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1523259101" sldId="2147483720"/>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4223587450" sldId="2147483721"/>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4189807747" sldId="2147483722"/>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2124159329" sldId="2147483723"/>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1338354473" sldId="2147483724"/>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479330455" sldId="2147483725"/>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675985222" sldId="2147483726"/>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3615335248" sldId="2147483727"/>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2753914837" sldId="2147483728"/>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288047022" sldId="2147483729"/>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702767855" sldId="2147483730"/>
          </pc:sldLayoutMkLst>
        </pc:sldLayoutChg>
        <pc:sldLayoutChg chg="modTransition">
          <pc:chgData name="Érin Kennedy" userId="e308754ab5a4dbe8" providerId="LiveId" clId="{2DFD86D9-94F4-4811-95EC-83B99CD41ED4}" dt="2023-12-01T16:14:52.843" v="3360"/>
          <pc:sldLayoutMkLst>
            <pc:docMk/>
            <pc:sldMasterMk cId="230214711" sldId="2147483714"/>
            <pc:sldLayoutMk cId="3941415471" sldId="2147483731"/>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E63F9F-C20A-4372-889B-8D7C62DAF66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91D69F89-66AA-4D13-B289-C1F455AB3595}">
      <dgm:prSet/>
      <dgm:spPr/>
      <dgm:t>
        <a:bodyPr/>
        <a:lstStyle/>
        <a:p>
          <a:r>
            <a:rPr lang="en-US" b="1"/>
            <a:t>PropertyDataset1a</a:t>
          </a:r>
          <a:endParaRPr lang="en-US"/>
        </a:p>
      </dgm:t>
    </dgm:pt>
    <dgm:pt modelId="{8CD8E509-DDA7-465A-9448-686E088B1E57}" type="parTrans" cxnId="{5FD20DDD-B12D-4DFF-922A-F7BF3A7F41F0}">
      <dgm:prSet/>
      <dgm:spPr/>
      <dgm:t>
        <a:bodyPr/>
        <a:lstStyle/>
        <a:p>
          <a:endParaRPr lang="en-US"/>
        </a:p>
      </dgm:t>
    </dgm:pt>
    <dgm:pt modelId="{7AFB0D36-BC0C-41FB-90EB-4C4DE0CA3E12}" type="sibTrans" cxnId="{5FD20DDD-B12D-4DFF-922A-F7BF3A7F41F0}">
      <dgm:prSet/>
      <dgm:spPr/>
      <dgm:t>
        <a:bodyPr/>
        <a:lstStyle/>
        <a:p>
          <a:endParaRPr lang="en-US"/>
        </a:p>
      </dgm:t>
    </dgm:pt>
    <dgm:pt modelId="{1E509FF9-A1F2-45F7-8A1D-D8C0A0A1018E}">
      <dgm:prSet/>
      <dgm:spPr/>
      <dgm:t>
        <a:bodyPr/>
        <a:lstStyle/>
        <a:p>
          <a:r>
            <a:rPr lang="en-US" dirty="0">
              <a:latin typeface="Sagona Book" panose="02020503050505020204" pitchFamily="18" charset="0"/>
            </a:rPr>
            <a:t>PropertyDataset1a$Month &lt;- month(PropertyDataset1a$sale_date)</a:t>
          </a:r>
        </a:p>
      </dgm:t>
    </dgm:pt>
    <dgm:pt modelId="{59B51CB0-E546-4229-B434-8037DA0C8B52}" type="parTrans" cxnId="{5782E29B-9A10-43DE-9C1A-1E6AF96FE3A1}">
      <dgm:prSet/>
      <dgm:spPr/>
      <dgm:t>
        <a:bodyPr/>
        <a:lstStyle/>
        <a:p>
          <a:endParaRPr lang="en-US"/>
        </a:p>
      </dgm:t>
    </dgm:pt>
    <dgm:pt modelId="{8FF09A8F-C517-4104-A3F1-6256175A0216}" type="sibTrans" cxnId="{5782E29B-9A10-43DE-9C1A-1E6AF96FE3A1}">
      <dgm:prSet/>
      <dgm:spPr/>
      <dgm:t>
        <a:bodyPr/>
        <a:lstStyle/>
        <a:p>
          <a:endParaRPr lang="en-US"/>
        </a:p>
      </dgm:t>
    </dgm:pt>
    <dgm:pt modelId="{8BF43D44-7223-4BB1-802E-1323A2148A1B}">
      <dgm:prSet/>
      <dgm:spPr/>
      <dgm:t>
        <a:bodyPr/>
        <a:lstStyle/>
        <a:p>
          <a:r>
            <a:rPr lang="en-US" b="1" dirty="0"/>
            <a:t>PropertyDataset2a</a:t>
          </a:r>
        </a:p>
      </dgm:t>
    </dgm:pt>
    <dgm:pt modelId="{C605A356-FCFC-4418-8C14-DD48D9B888E0}" type="parTrans" cxnId="{5E3168BA-2812-4E8C-B04C-72229CB7EA5F}">
      <dgm:prSet/>
      <dgm:spPr/>
      <dgm:t>
        <a:bodyPr/>
        <a:lstStyle/>
        <a:p>
          <a:endParaRPr lang="en-US"/>
        </a:p>
      </dgm:t>
    </dgm:pt>
    <dgm:pt modelId="{8C838260-4A18-453D-9006-D9C22C1F73D6}" type="sibTrans" cxnId="{5E3168BA-2812-4E8C-B04C-72229CB7EA5F}">
      <dgm:prSet/>
      <dgm:spPr/>
      <dgm:t>
        <a:bodyPr/>
        <a:lstStyle/>
        <a:p>
          <a:endParaRPr lang="en-US"/>
        </a:p>
      </dgm:t>
    </dgm:pt>
    <dgm:pt modelId="{2467CF35-3A55-47E7-B150-695E642E0B91}">
      <dgm:prSet/>
      <dgm:spPr/>
      <dgm:t>
        <a:bodyPr/>
        <a:lstStyle/>
        <a:p>
          <a:r>
            <a:rPr lang="en-US" dirty="0">
              <a:latin typeface="Sagona Book" panose="02020503050505020204" pitchFamily="18" charset="0"/>
            </a:rPr>
            <a:t>PropertyDataset2a &lt;- separate(PropertyDataset2a, Address, into = c("Street", "City", "Area"), </a:t>
          </a:r>
          <a:r>
            <a:rPr lang="en-US" dirty="0" err="1">
              <a:latin typeface="Sagona Book" panose="02020503050505020204" pitchFamily="18" charset="0"/>
            </a:rPr>
            <a:t>sep</a:t>
          </a:r>
          <a:r>
            <a:rPr lang="en-US" dirty="0">
              <a:latin typeface="Sagona Book" panose="02020503050505020204" pitchFamily="18" charset="0"/>
            </a:rPr>
            <a:t> = ",")</a:t>
          </a:r>
        </a:p>
      </dgm:t>
    </dgm:pt>
    <dgm:pt modelId="{66B92915-B1BF-4386-BE0C-AEE4ED9A5FA5}" type="parTrans" cxnId="{4A0137FF-54EB-411B-A9D3-0E11200AB6B6}">
      <dgm:prSet/>
      <dgm:spPr/>
      <dgm:t>
        <a:bodyPr/>
        <a:lstStyle/>
        <a:p>
          <a:endParaRPr lang="en-US"/>
        </a:p>
      </dgm:t>
    </dgm:pt>
    <dgm:pt modelId="{2DE8BDE5-88B5-4A97-9502-95F1971D7A75}" type="sibTrans" cxnId="{4A0137FF-54EB-411B-A9D3-0E11200AB6B6}">
      <dgm:prSet/>
      <dgm:spPr/>
      <dgm:t>
        <a:bodyPr/>
        <a:lstStyle/>
        <a:p>
          <a:endParaRPr lang="en-US"/>
        </a:p>
      </dgm:t>
    </dgm:pt>
    <dgm:pt modelId="{D60B4269-80E2-4DEC-9D31-07993F3D7278}" type="pres">
      <dgm:prSet presAssocID="{3CE63F9F-C20A-4372-889B-8D7C62DAF66C}" presName="linear" presStyleCnt="0">
        <dgm:presLayoutVars>
          <dgm:animLvl val="lvl"/>
          <dgm:resizeHandles val="exact"/>
        </dgm:presLayoutVars>
      </dgm:prSet>
      <dgm:spPr/>
    </dgm:pt>
    <dgm:pt modelId="{0B5A247E-377B-424F-8FE9-C6FACBE72632}" type="pres">
      <dgm:prSet presAssocID="{91D69F89-66AA-4D13-B289-C1F455AB3595}" presName="parentText" presStyleLbl="node1" presStyleIdx="0" presStyleCnt="2">
        <dgm:presLayoutVars>
          <dgm:chMax val="0"/>
          <dgm:bulletEnabled val="1"/>
        </dgm:presLayoutVars>
      </dgm:prSet>
      <dgm:spPr/>
    </dgm:pt>
    <dgm:pt modelId="{D9D70A5C-060D-4B36-AF4B-108059264615}" type="pres">
      <dgm:prSet presAssocID="{91D69F89-66AA-4D13-B289-C1F455AB3595}" presName="childText" presStyleLbl="revTx" presStyleIdx="0" presStyleCnt="2">
        <dgm:presLayoutVars>
          <dgm:bulletEnabled val="1"/>
        </dgm:presLayoutVars>
      </dgm:prSet>
      <dgm:spPr/>
    </dgm:pt>
    <dgm:pt modelId="{FF730189-E2CE-4690-B54E-6093108B1421}" type="pres">
      <dgm:prSet presAssocID="{8BF43D44-7223-4BB1-802E-1323A2148A1B}" presName="parentText" presStyleLbl="node1" presStyleIdx="1" presStyleCnt="2">
        <dgm:presLayoutVars>
          <dgm:chMax val="0"/>
          <dgm:bulletEnabled val="1"/>
        </dgm:presLayoutVars>
      </dgm:prSet>
      <dgm:spPr/>
    </dgm:pt>
    <dgm:pt modelId="{F45BBFD6-419C-4DF3-A5A6-111EFED17355}" type="pres">
      <dgm:prSet presAssocID="{8BF43D44-7223-4BB1-802E-1323A2148A1B}" presName="childText" presStyleLbl="revTx" presStyleIdx="1" presStyleCnt="2">
        <dgm:presLayoutVars>
          <dgm:bulletEnabled val="1"/>
        </dgm:presLayoutVars>
      </dgm:prSet>
      <dgm:spPr/>
    </dgm:pt>
  </dgm:ptLst>
  <dgm:cxnLst>
    <dgm:cxn modelId="{A1D77516-0653-4C16-8EEA-E2A24416EC31}" type="presOf" srcId="{1E509FF9-A1F2-45F7-8A1D-D8C0A0A1018E}" destId="{D9D70A5C-060D-4B36-AF4B-108059264615}" srcOrd="0" destOrd="0" presId="urn:microsoft.com/office/officeart/2005/8/layout/vList2"/>
    <dgm:cxn modelId="{ABE39065-A4DD-481C-B09E-379B0548C9CF}" type="presOf" srcId="{8BF43D44-7223-4BB1-802E-1323A2148A1B}" destId="{FF730189-E2CE-4690-B54E-6093108B1421}" srcOrd="0" destOrd="0" presId="urn:microsoft.com/office/officeart/2005/8/layout/vList2"/>
    <dgm:cxn modelId="{8910E965-F432-46C0-B0D6-C13544D33C8C}" type="presOf" srcId="{3CE63F9F-C20A-4372-889B-8D7C62DAF66C}" destId="{D60B4269-80E2-4DEC-9D31-07993F3D7278}" srcOrd="0" destOrd="0" presId="urn:microsoft.com/office/officeart/2005/8/layout/vList2"/>
    <dgm:cxn modelId="{80E9BB66-7E69-4ECE-842B-1B85C593006C}" type="presOf" srcId="{91D69F89-66AA-4D13-B289-C1F455AB3595}" destId="{0B5A247E-377B-424F-8FE9-C6FACBE72632}" srcOrd="0" destOrd="0" presId="urn:microsoft.com/office/officeart/2005/8/layout/vList2"/>
    <dgm:cxn modelId="{5782E29B-9A10-43DE-9C1A-1E6AF96FE3A1}" srcId="{91D69F89-66AA-4D13-B289-C1F455AB3595}" destId="{1E509FF9-A1F2-45F7-8A1D-D8C0A0A1018E}" srcOrd="0" destOrd="0" parTransId="{59B51CB0-E546-4229-B434-8037DA0C8B52}" sibTransId="{8FF09A8F-C517-4104-A3F1-6256175A0216}"/>
    <dgm:cxn modelId="{E92C59AA-BF88-478C-ACDC-95F5AA64E8F5}" type="presOf" srcId="{2467CF35-3A55-47E7-B150-695E642E0B91}" destId="{F45BBFD6-419C-4DF3-A5A6-111EFED17355}" srcOrd="0" destOrd="0" presId="urn:microsoft.com/office/officeart/2005/8/layout/vList2"/>
    <dgm:cxn modelId="{5E3168BA-2812-4E8C-B04C-72229CB7EA5F}" srcId="{3CE63F9F-C20A-4372-889B-8D7C62DAF66C}" destId="{8BF43D44-7223-4BB1-802E-1323A2148A1B}" srcOrd="1" destOrd="0" parTransId="{C605A356-FCFC-4418-8C14-DD48D9B888E0}" sibTransId="{8C838260-4A18-453D-9006-D9C22C1F73D6}"/>
    <dgm:cxn modelId="{5FD20DDD-B12D-4DFF-922A-F7BF3A7F41F0}" srcId="{3CE63F9F-C20A-4372-889B-8D7C62DAF66C}" destId="{91D69F89-66AA-4D13-B289-C1F455AB3595}" srcOrd="0" destOrd="0" parTransId="{8CD8E509-DDA7-465A-9448-686E088B1E57}" sibTransId="{7AFB0D36-BC0C-41FB-90EB-4C4DE0CA3E12}"/>
    <dgm:cxn modelId="{4A0137FF-54EB-411B-A9D3-0E11200AB6B6}" srcId="{8BF43D44-7223-4BB1-802E-1323A2148A1B}" destId="{2467CF35-3A55-47E7-B150-695E642E0B91}" srcOrd="0" destOrd="0" parTransId="{66B92915-B1BF-4386-BE0C-AEE4ED9A5FA5}" sibTransId="{2DE8BDE5-88B5-4A97-9502-95F1971D7A75}"/>
    <dgm:cxn modelId="{7728D799-35AD-40EC-B56F-800750F38F76}" type="presParOf" srcId="{D60B4269-80E2-4DEC-9D31-07993F3D7278}" destId="{0B5A247E-377B-424F-8FE9-C6FACBE72632}" srcOrd="0" destOrd="0" presId="urn:microsoft.com/office/officeart/2005/8/layout/vList2"/>
    <dgm:cxn modelId="{DC8B6A15-D2FA-4B59-9F8E-AB8EA6EF7593}" type="presParOf" srcId="{D60B4269-80E2-4DEC-9D31-07993F3D7278}" destId="{D9D70A5C-060D-4B36-AF4B-108059264615}" srcOrd="1" destOrd="0" presId="urn:microsoft.com/office/officeart/2005/8/layout/vList2"/>
    <dgm:cxn modelId="{3B00D0B7-552C-4B5E-9E51-7AFCDE46E57F}" type="presParOf" srcId="{D60B4269-80E2-4DEC-9D31-07993F3D7278}" destId="{FF730189-E2CE-4690-B54E-6093108B1421}" srcOrd="2" destOrd="0" presId="urn:microsoft.com/office/officeart/2005/8/layout/vList2"/>
    <dgm:cxn modelId="{3F3CC9F6-BBAE-4F50-A873-EC5B332A8CBC}" type="presParOf" srcId="{D60B4269-80E2-4DEC-9D31-07993F3D7278}" destId="{F45BBFD6-419C-4DF3-A5A6-111EFED17355}" srcOrd="3"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5A247E-377B-424F-8FE9-C6FACBE72632}">
      <dsp:nvSpPr>
        <dsp:cNvPr id="0" name=""/>
        <dsp:cNvSpPr/>
      </dsp:nvSpPr>
      <dsp:spPr>
        <a:xfrm>
          <a:off x="0" y="25543"/>
          <a:ext cx="8115300" cy="62361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1" kern="1200"/>
            <a:t>PropertyDataset1a</a:t>
          </a:r>
          <a:endParaRPr lang="en-US" sz="2600" kern="1200"/>
        </a:p>
      </dsp:txBody>
      <dsp:txXfrm>
        <a:off x="30442" y="55985"/>
        <a:ext cx="8054416" cy="562726"/>
      </dsp:txXfrm>
    </dsp:sp>
    <dsp:sp modelId="{D9D70A5C-060D-4B36-AF4B-108059264615}">
      <dsp:nvSpPr>
        <dsp:cNvPr id="0" name=""/>
        <dsp:cNvSpPr/>
      </dsp:nvSpPr>
      <dsp:spPr>
        <a:xfrm>
          <a:off x="0" y="649153"/>
          <a:ext cx="8115300" cy="618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7661"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kern="1200" dirty="0">
              <a:latin typeface="Sagona Book" panose="02020503050505020204" pitchFamily="18" charset="0"/>
            </a:rPr>
            <a:t>PropertyDataset1a$Month &lt;- month(PropertyDataset1a$sale_date)</a:t>
          </a:r>
        </a:p>
      </dsp:txBody>
      <dsp:txXfrm>
        <a:off x="0" y="649153"/>
        <a:ext cx="8115300" cy="618930"/>
      </dsp:txXfrm>
    </dsp:sp>
    <dsp:sp modelId="{FF730189-E2CE-4690-B54E-6093108B1421}">
      <dsp:nvSpPr>
        <dsp:cNvPr id="0" name=""/>
        <dsp:cNvSpPr/>
      </dsp:nvSpPr>
      <dsp:spPr>
        <a:xfrm>
          <a:off x="0" y="1268083"/>
          <a:ext cx="8115300" cy="62361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1" kern="1200" dirty="0"/>
            <a:t>PropertyDataset2a</a:t>
          </a:r>
        </a:p>
      </dsp:txBody>
      <dsp:txXfrm>
        <a:off x="30442" y="1298525"/>
        <a:ext cx="8054416" cy="562726"/>
      </dsp:txXfrm>
    </dsp:sp>
    <dsp:sp modelId="{F45BBFD6-419C-4DF3-A5A6-111EFED17355}">
      <dsp:nvSpPr>
        <dsp:cNvPr id="0" name=""/>
        <dsp:cNvSpPr/>
      </dsp:nvSpPr>
      <dsp:spPr>
        <a:xfrm>
          <a:off x="0" y="1891693"/>
          <a:ext cx="8115300" cy="6189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7661"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US" sz="2000" kern="1200" dirty="0">
              <a:latin typeface="Sagona Book" panose="02020503050505020204" pitchFamily="18" charset="0"/>
            </a:rPr>
            <a:t>PropertyDataset2a &lt;- separate(PropertyDataset2a, Address, into = c("Street", "City", "Area"), </a:t>
          </a:r>
          <a:r>
            <a:rPr lang="en-US" sz="2000" kern="1200" dirty="0" err="1">
              <a:latin typeface="Sagona Book" panose="02020503050505020204" pitchFamily="18" charset="0"/>
            </a:rPr>
            <a:t>sep</a:t>
          </a:r>
          <a:r>
            <a:rPr lang="en-US" sz="2000" kern="1200" dirty="0">
              <a:latin typeface="Sagona Book" panose="02020503050505020204" pitchFamily="18" charset="0"/>
            </a:rPr>
            <a:t> = ",")</a:t>
          </a:r>
        </a:p>
      </dsp:txBody>
      <dsp:txXfrm>
        <a:off x="0" y="1891693"/>
        <a:ext cx="8115300" cy="61893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eg>
</file>

<file path=ppt/media/image15.jpeg>
</file>

<file path=ppt/media/image16.png>
</file>

<file path=ppt/media/image2.png>
</file>

<file path=ppt/media/image3.jpeg>
</file>

<file path=ppt/media/image4.png>
</file>

<file path=ppt/media/image5.jpeg>
</file>

<file path=ppt/media/image6.jpe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421E52-E248-4FB8-B696-985CFE50D8E9}" type="datetimeFigureOut">
              <a:rPr lang="en-IE" smtClean="0"/>
              <a:t>02/12/2023</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B8E055-D120-4016-A68C-59313D51C0D5}" type="slidenum">
              <a:rPr lang="en-IE" smtClean="0"/>
              <a:t>‹#›</a:t>
            </a:fld>
            <a:endParaRPr lang="en-IE"/>
          </a:p>
        </p:txBody>
      </p:sp>
    </p:spTree>
    <p:extLst>
      <p:ext uri="{BB962C8B-B14F-4D97-AF65-F5344CB8AC3E}">
        <p14:creationId xmlns:p14="http://schemas.microsoft.com/office/powerpoint/2010/main" val="235343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Hi my name is Érin Kennedy and I will I will be presenting my Interpretation of data assignment, focusing on data cleaning and its importance in analysis</a:t>
            </a:r>
          </a:p>
        </p:txBody>
      </p:sp>
      <p:sp>
        <p:nvSpPr>
          <p:cNvPr id="4" name="Slide Number Placeholder 3"/>
          <p:cNvSpPr>
            <a:spLocks noGrp="1"/>
          </p:cNvSpPr>
          <p:nvPr>
            <p:ph type="sldNum" sz="quarter" idx="5"/>
          </p:nvPr>
        </p:nvSpPr>
        <p:spPr/>
        <p:txBody>
          <a:bodyPr/>
          <a:lstStyle/>
          <a:p>
            <a:fld id="{84B8E055-D120-4016-A68C-59313D51C0D5}" type="slidenum">
              <a:rPr lang="en-IE" smtClean="0"/>
              <a:t>1</a:t>
            </a:fld>
            <a:endParaRPr lang="en-IE"/>
          </a:p>
        </p:txBody>
      </p:sp>
    </p:spTree>
    <p:extLst>
      <p:ext uri="{BB962C8B-B14F-4D97-AF65-F5344CB8AC3E}">
        <p14:creationId xmlns:p14="http://schemas.microsoft.com/office/powerpoint/2010/main" val="2470902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IE" sz="1800" i="1" dirty="0">
                <a:effectLst/>
                <a:latin typeface="Calibri" panose="020F0502020204030204" pitchFamily="34" charset="0"/>
                <a:ea typeface="Calibri" panose="020F0502020204030204" pitchFamily="34" charset="0"/>
                <a:cs typeface="Times New Roman" panose="02020603050405020304" pitchFamily="18" charset="0"/>
              </a:rPr>
              <a:t>Lastly I updated the raw address column to upper case to maintain consistency among variables. </a:t>
            </a:r>
            <a:endParaRPr lang="en-IE"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E" sz="1800" i="1" dirty="0">
                <a:effectLst/>
                <a:latin typeface="Calibri" panose="020F0502020204030204" pitchFamily="34" charset="0"/>
                <a:ea typeface="Calibri" panose="020F0502020204030204" pitchFamily="34" charset="0"/>
                <a:cs typeface="Times New Roman" panose="02020603050405020304" pitchFamily="18" charset="0"/>
              </a:rPr>
              <a:t>After making these modifications to the dataset an important step in the data cleaning process is to ensure all work is updated correctly and no errors have been made or variables mistakenly left out. I have excluded the output of these codes due to the large amount of results, however shown here is the code that was used to check and review each modification.</a:t>
            </a:r>
            <a:endParaRPr lang="en-IE"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i="1" dirty="0">
                <a:solidFill>
                  <a:schemeClr val="accent1">
                    <a:lumMod val="40000"/>
                    <a:lumOff val="60000"/>
                  </a:schemeClr>
                </a:solidFill>
                <a:latin typeface="Sagona Book" panose="02020503050505020204" pitchFamily="18" charset="0"/>
              </a:rPr>
              <a:t># No character variables are observed</a:t>
            </a:r>
            <a:r>
              <a:rPr lang="en-IE" sz="1200" dirty="0">
                <a:solidFill>
                  <a:schemeClr val="bg1"/>
                </a:solidFill>
                <a:latin typeface="Sagona Book" panose="02020503050505020204" pitchFamily="18" charset="0"/>
              </a:rPr>
              <a:t>)  </a:t>
            </a:r>
            <a:r>
              <a:rPr lang="en-IE" sz="1200" i="1" dirty="0">
                <a:solidFill>
                  <a:schemeClr val="accent1">
                    <a:lumMod val="40000"/>
                    <a:lumOff val="60000"/>
                  </a:schemeClr>
                </a:solidFill>
                <a:latin typeface="Sagona Book" panose="02020503050505020204" pitchFamily="18" charset="0"/>
              </a:rPr>
              <a:t>#No character variables are observed # Consistent variables created# Consistent sentence case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10</a:t>
            </a:fld>
            <a:endParaRPr lang="en-IE"/>
          </a:p>
        </p:txBody>
      </p:sp>
    </p:spTree>
    <p:extLst>
      <p:ext uri="{BB962C8B-B14F-4D97-AF65-F5344CB8AC3E}">
        <p14:creationId xmlns:p14="http://schemas.microsoft.com/office/powerpoint/2010/main" val="3260274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GB" sz="1200" dirty="0">
                <a:latin typeface="Sagona Book" panose="02020503050505020204" pitchFamily="18" charset="0"/>
              </a:rPr>
              <a:t>Removing null values from a dataframe is also an important part of data cleaning, however it also can affect the remaining data in the dataset when too many null values are present.</a:t>
            </a:r>
          </a:p>
          <a:p>
            <a:pPr marL="0" lvl="0" indent="0">
              <a:buNone/>
            </a:pPr>
            <a:r>
              <a:rPr lang="en-GB" sz="1200" dirty="0">
                <a:latin typeface="Sagona Book" panose="02020503050505020204" pitchFamily="18" charset="0"/>
              </a:rPr>
              <a:t>Due to this, I will not remove the null values in the datasets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Sagona Book" panose="02020503050505020204" pitchFamily="18" charset="0"/>
              </a:rPr>
              <a:t>This would be an example run code to remove null values in the dataset </a:t>
            </a:r>
            <a:r>
              <a:rPr lang="en-GB" sz="1200" dirty="0">
                <a:latin typeface="Courier"/>
              </a:rPr>
              <a:t>PropertyDataset1b&lt;- </a:t>
            </a:r>
            <a:r>
              <a:rPr lang="en-GB" sz="1200" dirty="0" err="1">
                <a:latin typeface="Courier"/>
              </a:rPr>
              <a:t>na.omit</a:t>
            </a:r>
            <a:r>
              <a:rPr lang="en-GB" sz="1200" dirty="0">
                <a:latin typeface="Courier"/>
              </a:rPr>
              <a:t>(PropertyDataset1a)</a:t>
            </a:r>
          </a:p>
          <a:p>
            <a:pPr marL="0" lvl="0" indent="0">
              <a:buNone/>
            </a:pPr>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11</a:t>
            </a:fld>
            <a:endParaRPr lang="en-IE"/>
          </a:p>
        </p:txBody>
      </p:sp>
    </p:spTree>
    <p:extLst>
      <p:ext uri="{BB962C8B-B14F-4D97-AF65-F5344CB8AC3E}">
        <p14:creationId xmlns:p14="http://schemas.microsoft.com/office/powerpoint/2010/main" val="26605748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t>In the first dataset, I created a new column named Month, to allow for more detailed analysis for use in </a:t>
            </a:r>
            <a:r>
              <a:rPr lang="en-US" i="1" dirty="0" err="1"/>
              <a:t>groupbys</a:t>
            </a:r>
            <a:r>
              <a:rPr lang="en-US" i="1" dirty="0"/>
              <a:t> and graphs for 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t>I also created three new columns of data named Street, City and Area in the second dataset. These were formed from the Address column using the separate function in </a:t>
            </a:r>
            <a:r>
              <a:rPr lang="en-US" i="1" dirty="0" err="1"/>
              <a:t>tidyr</a:t>
            </a:r>
            <a:r>
              <a:rPr lang="en-US" i="1" dirty="0"/>
              <a:t>. The Area column gave a warning that some rows did not contain Area values and have been replaced with NAs instead, however these columns could still be used as grouping values for a more specific property analysis summary.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IE" dirty="0"/>
          </a:p>
          <a:p>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12</a:t>
            </a:fld>
            <a:endParaRPr lang="en-IE"/>
          </a:p>
        </p:txBody>
      </p:sp>
    </p:spTree>
    <p:extLst>
      <p:ext uri="{BB962C8B-B14F-4D97-AF65-F5344CB8AC3E}">
        <p14:creationId xmlns:p14="http://schemas.microsoft.com/office/powerpoint/2010/main" val="26738996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2286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latin typeface="Sagona Book" panose="02020503050505020204" pitchFamily="18" charset="0"/>
              </a:rPr>
              <a:t>To identify outliers in the dataset I first plotted The data plotted below is quite bunched together and not easy to gather a readings from. Outliers are easily identifiable spaced out far from the average price range, whilst the majority of clusters sit in the bottom</a:t>
            </a:r>
          </a:p>
          <a:p>
            <a:pPr lvl="0" indent="-228600" defTabSz="914400">
              <a:buFont typeface="Arial" panose="020B0604020202020204" pitchFamily="34" charset="0"/>
              <a:buChar char="•"/>
            </a:pPr>
            <a:endParaRPr lang="en-US" dirty="0"/>
          </a:p>
          <a:p>
            <a:pPr lvl="0" indent="-228600" defTabSz="914400">
              <a:buFont typeface="Arial" panose="020B0604020202020204" pitchFamily="34" charset="0"/>
              <a:buChar char="•"/>
            </a:pPr>
            <a:r>
              <a:rPr lang="en-US" dirty="0"/>
              <a:t>mean(PropertyDataset1a$price)</a:t>
            </a:r>
          </a:p>
          <a:p>
            <a:pPr lvl="0" indent="-228600" defTabSz="914400">
              <a:buFont typeface="Arial" panose="020B0604020202020204" pitchFamily="34" charset="0"/>
              <a:buChar char="•"/>
            </a:pPr>
            <a:r>
              <a:rPr lang="en-US" dirty="0"/>
              <a:t>## [1] 253913</a:t>
            </a:r>
          </a:p>
          <a:p>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13</a:t>
            </a:fld>
            <a:endParaRPr lang="en-IE"/>
          </a:p>
        </p:txBody>
      </p:sp>
    </p:spTree>
    <p:extLst>
      <p:ext uri="{BB962C8B-B14F-4D97-AF65-F5344CB8AC3E}">
        <p14:creationId xmlns:p14="http://schemas.microsoft.com/office/powerpoint/2010/main" val="14914016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a:buNone/>
            </a:pPr>
            <a:r>
              <a:rPr lang="en-GB" i="1" dirty="0">
                <a:solidFill>
                  <a:srgbClr val="60A0B0"/>
                </a:solidFill>
                <a:latin typeface="Sagona Book" panose="02020503050505020204" pitchFamily="18" charset="0"/>
              </a:rPr>
              <a:t># Mean to compare </a:t>
            </a:r>
            <a:br>
              <a:rPr lang="en-GB" dirty="0">
                <a:latin typeface="Sagona Book" panose="02020503050505020204" pitchFamily="18" charset="0"/>
              </a:rPr>
            </a:br>
            <a:br>
              <a:rPr lang="en-GB" dirty="0">
                <a:latin typeface="Sagona Book" panose="02020503050505020204" pitchFamily="18" charset="0"/>
              </a:rPr>
            </a:br>
            <a:r>
              <a:rPr lang="en-GB" dirty="0">
                <a:solidFill>
                  <a:srgbClr val="06287E"/>
                </a:solidFill>
                <a:latin typeface="Sagona Book" panose="02020503050505020204" pitchFamily="18" charset="0"/>
              </a:rPr>
              <a:t>mean</a:t>
            </a:r>
            <a:r>
              <a:rPr lang="en-GB" dirty="0">
                <a:latin typeface="Sagona Book" panose="02020503050505020204" pitchFamily="18" charset="0"/>
              </a:rPr>
              <a:t>(PropertyData1b</a:t>
            </a:r>
            <a:r>
              <a:rPr lang="en-GB" dirty="0">
                <a:solidFill>
                  <a:srgbClr val="4070A0"/>
                </a:solidFill>
                <a:latin typeface="Sagona Book" panose="02020503050505020204" pitchFamily="18" charset="0"/>
              </a:rPr>
              <a:t>$</a:t>
            </a:r>
            <a:r>
              <a:rPr lang="en-GB" dirty="0">
                <a:latin typeface="Sagona Book" panose="02020503050505020204" pitchFamily="18" charset="0"/>
              </a:rPr>
              <a:t>price)</a:t>
            </a:r>
          </a:p>
          <a:p>
            <a:pPr lvl="0" indent="0">
              <a:buNone/>
            </a:pPr>
            <a:r>
              <a:rPr lang="en-GB" dirty="0">
                <a:latin typeface="Sagona Book" panose="02020503050505020204" pitchFamily="18" charset="0"/>
              </a:rPr>
              <a:t>## [1] 139291.2</a:t>
            </a:r>
          </a:p>
          <a:p>
            <a:pPr marL="0" lvl="0" indent="0">
              <a:buNone/>
            </a:pPr>
            <a:endParaRPr lang="en-GB" dirty="0"/>
          </a:p>
          <a:p>
            <a:pPr marL="0" lvl="0" indent="0">
              <a:buNone/>
            </a:pPr>
            <a:r>
              <a:rPr lang="en-GB" dirty="0"/>
              <a:t>The scatterplot graph is not easy to analyse regardless of filtering outliers. Due to the large amount of data in this dataset, it would need to be filtered further to be easily understandable. Here is an example.</a:t>
            </a:r>
          </a:p>
          <a:p>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14</a:t>
            </a:fld>
            <a:endParaRPr lang="en-IE"/>
          </a:p>
        </p:txBody>
      </p:sp>
    </p:spTree>
    <p:extLst>
      <p:ext uri="{BB962C8B-B14F-4D97-AF65-F5344CB8AC3E}">
        <p14:creationId xmlns:p14="http://schemas.microsoft.com/office/powerpoint/2010/main" val="37397960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endParaRPr lang="en-GB" dirty="0"/>
          </a:p>
          <a:p>
            <a:pPr marL="0" lvl="0" indent="0">
              <a:buNone/>
            </a:pPr>
            <a:r>
              <a:rPr lang="en-GB" dirty="0"/>
              <a:t>Clusters can be seen in 2015 at approximately the 100-150,000 price mark</a:t>
            </a:r>
          </a:p>
          <a:p>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15</a:t>
            </a:fld>
            <a:endParaRPr lang="en-IE"/>
          </a:p>
        </p:txBody>
      </p:sp>
    </p:spTree>
    <p:extLst>
      <p:ext uri="{BB962C8B-B14F-4D97-AF65-F5344CB8AC3E}">
        <p14:creationId xmlns:p14="http://schemas.microsoft.com/office/powerpoint/2010/main" val="3414618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16</a:t>
            </a:fld>
            <a:endParaRPr lang="en-IE"/>
          </a:p>
        </p:txBody>
      </p:sp>
    </p:spTree>
    <p:extLst>
      <p:ext uri="{BB962C8B-B14F-4D97-AF65-F5344CB8AC3E}">
        <p14:creationId xmlns:p14="http://schemas.microsoft.com/office/powerpoint/2010/main" val="41219194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a:lnSpc>
                <a:spcPct val="110000"/>
              </a:lnSpc>
              <a:buNone/>
            </a:pPr>
            <a:r>
              <a:rPr lang="en-GB" sz="1200" dirty="0">
                <a:solidFill>
                  <a:srgbClr val="06287E"/>
                </a:solidFill>
                <a:latin typeface="Courier"/>
              </a:rPr>
              <a:t>mean</a:t>
            </a:r>
            <a:r>
              <a:rPr lang="en-GB" sz="1200" dirty="0">
                <a:latin typeface="Courier"/>
              </a:rPr>
              <a:t>(PropertyDataset2a</a:t>
            </a:r>
            <a:r>
              <a:rPr lang="en-GB" sz="1200" dirty="0">
                <a:solidFill>
                  <a:srgbClr val="4070A0"/>
                </a:solidFill>
                <a:latin typeface="Courier"/>
              </a:rPr>
              <a:t>$</a:t>
            </a:r>
            <a:r>
              <a:rPr lang="en-GB" sz="1200" dirty="0">
                <a:latin typeface="Courier"/>
              </a:rPr>
              <a:t>Price) </a:t>
            </a:r>
            <a:r>
              <a:rPr lang="en-GB" sz="1200" i="1" dirty="0">
                <a:solidFill>
                  <a:srgbClr val="60A0B0"/>
                </a:solidFill>
                <a:latin typeface="Courier"/>
              </a:rPr>
              <a:t>#Mean price of a property in Dataset 2</a:t>
            </a:r>
          </a:p>
          <a:p>
            <a:pPr lvl="0" indent="0">
              <a:lnSpc>
                <a:spcPct val="110000"/>
              </a:lnSpc>
              <a:buNone/>
            </a:pPr>
            <a:r>
              <a:rPr lang="en-GB" sz="1200" dirty="0">
                <a:latin typeface="Courier"/>
              </a:rPr>
              <a:t>## [1] 286376.5</a:t>
            </a:r>
          </a:p>
          <a:p>
            <a:r>
              <a:rPr lang="en-IE" sz="1200" i="1" dirty="0">
                <a:solidFill>
                  <a:srgbClr val="60A0B0"/>
                </a:solidFill>
                <a:latin typeface="Courier"/>
              </a:rPr>
              <a:t>#Filtering out outliers</a:t>
            </a:r>
          </a:p>
          <a:p>
            <a:br>
              <a:rPr lang="nb-NO" sz="1200" dirty="0"/>
            </a:br>
            <a:r>
              <a:rPr lang="nb-NO" sz="1200" i="1" dirty="0">
                <a:solidFill>
                  <a:srgbClr val="60A0B0"/>
                </a:solidFill>
                <a:latin typeface="Courier"/>
              </a:rPr>
              <a:t># Box plot for filtered PropertyDataset2b</a:t>
            </a:r>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17</a:t>
            </a:fld>
            <a:endParaRPr lang="en-IE"/>
          </a:p>
        </p:txBody>
      </p:sp>
    </p:spTree>
    <p:extLst>
      <p:ext uri="{BB962C8B-B14F-4D97-AF65-F5344CB8AC3E}">
        <p14:creationId xmlns:p14="http://schemas.microsoft.com/office/powerpoint/2010/main" val="20698930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18</a:t>
            </a:fld>
            <a:endParaRPr lang="en-IE"/>
          </a:p>
        </p:txBody>
      </p:sp>
    </p:spTree>
    <p:extLst>
      <p:ext uri="{BB962C8B-B14F-4D97-AF65-F5344CB8AC3E}">
        <p14:creationId xmlns:p14="http://schemas.microsoft.com/office/powerpoint/2010/main" val="25938291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Data cleaning </a:t>
            </a:r>
            <a:r>
              <a:rPr lang="en-GB" b="0" i="0" dirty="0">
                <a:solidFill>
                  <a:srgbClr val="333333"/>
                </a:solidFill>
                <a:effectLst/>
                <a:latin typeface="Salesforce Sans"/>
              </a:rPr>
              <a:t>is the process of fixing or removing incorrect, corrupted, incorrectly formatted, duplicate, or incomplete data within a database (Tableau, 2023)</a:t>
            </a:r>
            <a:r>
              <a:rPr lang="en-IE" b="0" i="0" dirty="0">
                <a:solidFill>
                  <a:srgbClr val="333333"/>
                </a:solidFill>
                <a:effectLst/>
                <a:latin typeface="Salesforce Sans"/>
              </a:rPr>
              <a:t>. </a:t>
            </a:r>
            <a:r>
              <a:rPr lang="en-GB" b="0" i="0" dirty="0">
                <a:solidFill>
                  <a:srgbClr val="333333"/>
                </a:solidFill>
                <a:effectLst/>
                <a:latin typeface="Salesforce Sans"/>
              </a:rPr>
              <a:t>Data cleaning </a:t>
            </a:r>
            <a:r>
              <a:rPr lang="en-IE" dirty="0"/>
              <a:t>is very important for numerous reasons. Data that </a:t>
            </a:r>
            <a:r>
              <a:rPr lang="en-IE" dirty="0" err="1"/>
              <a:t>hasnt</a:t>
            </a:r>
            <a:r>
              <a:rPr lang="en-IE" dirty="0"/>
              <a:t> been cleaned or dirty data as it is known, can contain errors such as incorrectly inputted variables or data formats. </a:t>
            </a:r>
          </a:p>
          <a:p>
            <a:r>
              <a:rPr lang="en-IE" dirty="0"/>
              <a:t>Columns can contain numerous null values which may skew any results you may have based on that particular data, Dirty data is inefficient and time consuming to query and analyse. Keeping an organised management system of your data can help prevent future problems and save you time in the future when fast decisions are needed in your business.</a:t>
            </a:r>
          </a:p>
          <a:p>
            <a:r>
              <a:rPr lang="en-IE" dirty="0"/>
              <a:t>Data cleaning involves  replacing variables that are alike, ensuring only relevant variables are inputted, modifying data formats to fit their data, remove duplicate rows, removing null values if </a:t>
            </a:r>
            <a:r>
              <a:rPr lang="en-IE" dirty="0" err="1"/>
              <a:t>neccessary</a:t>
            </a:r>
            <a:r>
              <a:rPr lang="en-IE" dirty="0"/>
              <a:t> and also </a:t>
            </a:r>
            <a:r>
              <a:rPr lang="en-IE" dirty="0" err="1"/>
              <a:t>filtring</a:t>
            </a:r>
            <a:r>
              <a:rPr lang="en-IE" dirty="0"/>
              <a:t> out </a:t>
            </a:r>
            <a:r>
              <a:rPr lang="en-IE" dirty="0" err="1"/>
              <a:t>ouliers</a:t>
            </a:r>
            <a:r>
              <a:rPr lang="en-IE" dirty="0"/>
              <a:t> that may skew your results.</a:t>
            </a:r>
          </a:p>
        </p:txBody>
      </p:sp>
      <p:sp>
        <p:nvSpPr>
          <p:cNvPr id="4" name="Slide Number Placeholder 3"/>
          <p:cNvSpPr>
            <a:spLocks noGrp="1"/>
          </p:cNvSpPr>
          <p:nvPr>
            <p:ph type="sldNum" sz="quarter" idx="5"/>
          </p:nvPr>
        </p:nvSpPr>
        <p:spPr/>
        <p:txBody>
          <a:bodyPr/>
          <a:lstStyle/>
          <a:p>
            <a:fld id="{84B8E055-D120-4016-A68C-59313D51C0D5}" type="slidenum">
              <a:rPr lang="en-IE" smtClean="0"/>
              <a:t>2</a:t>
            </a:fld>
            <a:endParaRPr lang="en-IE"/>
          </a:p>
        </p:txBody>
      </p:sp>
    </p:spTree>
    <p:extLst>
      <p:ext uri="{BB962C8B-B14F-4D97-AF65-F5344CB8AC3E}">
        <p14:creationId xmlns:p14="http://schemas.microsoft.com/office/powerpoint/2010/main" val="2531357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Data cleaning </a:t>
            </a:r>
            <a:r>
              <a:rPr lang="en-GB" b="0" i="0" dirty="0">
                <a:solidFill>
                  <a:srgbClr val="333333"/>
                </a:solidFill>
                <a:effectLst/>
                <a:latin typeface="Salesforce Sans"/>
              </a:rPr>
              <a:t>is the process of fixing or removing incorrect, corrupted, incorrectly formatted, duplicate, or incomplete data within a database (Tableau, 2023)</a:t>
            </a:r>
            <a:r>
              <a:rPr lang="en-IE" b="0" i="0" dirty="0">
                <a:solidFill>
                  <a:srgbClr val="333333"/>
                </a:solidFill>
                <a:effectLst/>
                <a:latin typeface="Salesforce Sans"/>
              </a:rPr>
              <a:t>. </a:t>
            </a:r>
            <a:r>
              <a:rPr lang="en-GB" b="0" i="0" dirty="0">
                <a:solidFill>
                  <a:srgbClr val="333333"/>
                </a:solidFill>
                <a:effectLst/>
                <a:latin typeface="Salesforce Sans"/>
              </a:rPr>
              <a:t>Data cleaning </a:t>
            </a:r>
            <a:r>
              <a:rPr lang="en-IE" dirty="0"/>
              <a:t>is very important for numerous reasons. Data that </a:t>
            </a:r>
            <a:r>
              <a:rPr lang="en-IE" dirty="0" err="1"/>
              <a:t>hasnt</a:t>
            </a:r>
            <a:r>
              <a:rPr lang="en-IE" dirty="0"/>
              <a:t> been cleaned or dirty data as it is known, can contain errors such as incorrectly inputted variables or data formats. </a:t>
            </a:r>
          </a:p>
          <a:p>
            <a:r>
              <a:rPr lang="en-IE" dirty="0"/>
              <a:t>Columns can contain numerous null values which may skew any results you may have based on that particular data, Dirty data is inefficient and time consuming to query and analyse. Keeping an organised management system of your data can help prevent future problems and save you time in the future when fast decisions are needed in your business.</a:t>
            </a:r>
          </a:p>
          <a:p>
            <a:r>
              <a:rPr lang="en-IE" dirty="0"/>
              <a:t>Data cleaning involves  replacing variables that are alike, ensuring only relevant variables are inputted, modifying data formats to fit their data, remove duplicate rows, removing null values if </a:t>
            </a:r>
            <a:r>
              <a:rPr lang="en-IE" dirty="0" err="1"/>
              <a:t>neccessary</a:t>
            </a:r>
            <a:r>
              <a:rPr lang="en-IE" dirty="0"/>
              <a:t> and also </a:t>
            </a:r>
            <a:r>
              <a:rPr lang="en-IE" dirty="0" err="1"/>
              <a:t>filtring</a:t>
            </a:r>
            <a:r>
              <a:rPr lang="en-IE" dirty="0"/>
              <a:t> out </a:t>
            </a:r>
            <a:r>
              <a:rPr lang="en-IE" dirty="0" err="1"/>
              <a:t>ouliers</a:t>
            </a:r>
            <a:r>
              <a:rPr lang="en-IE" dirty="0"/>
              <a:t> that may skew your results.</a:t>
            </a:r>
          </a:p>
        </p:txBody>
      </p:sp>
      <p:sp>
        <p:nvSpPr>
          <p:cNvPr id="4" name="Slide Number Placeholder 3"/>
          <p:cNvSpPr>
            <a:spLocks noGrp="1"/>
          </p:cNvSpPr>
          <p:nvPr>
            <p:ph type="sldNum" sz="quarter" idx="5"/>
          </p:nvPr>
        </p:nvSpPr>
        <p:spPr/>
        <p:txBody>
          <a:bodyPr/>
          <a:lstStyle/>
          <a:p>
            <a:fld id="{84B8E055-D120-4016-A68C-59313D51C0D5}" type="slidenum">
              <a:rPr lang="en-IE" smtClean="0"/>
              <a:t>3</a:t>
            </a:fld>
            <a:endParaRPr lang="en-IE"/>
          </a:p>
        </p:txBody>
      </p:sp>
    </p:spTree>
    <p:extLst>
      <p:ext uri="{BB962C8B-B14F-4D97-AF65-F5344CB8AC3E}">
        <p14:creationId xmlns:p14="http://schemas.microsoft.com/office/powerpoint/2010/main" val="41178664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With my two datasets ProeprtyDataset1 and PropertyDataset2, I first replaced the column’s spaces with underscores to allow for easier queries and faster analysis</a:t>
            </a:r>
          </a:p>
        </p:txBody>
      </p:sp>
      <p:sp>
        <p:nvSpPr>
          <p:cNvPr id="4" name="Slide Number Placeholder 3"/>
          <p:cNvSpPr>
            <a:spLocks noGrp="1"/>
          </p:cNvSpPr>
          <p:nvPr>
            <p:ph type="sldNum" sz="quarter" idx="5"/>
          </p:nvPr>
        </p:nvSpPr>
        <p:spPr/>
        <p:txBody>
          <a:bodyPr/>
          <a:lstStyle/>
          <a:p>
            <a:fld id="{84B8E055-D120-4016-A68C-59313D51C0D5}" type="slidenum">
              <a:rPr lang="en-IE" smtClean="0"/>
              <a:t>4</a:t>
            </a:fld>
            <a:endParaRPr lang="en-IE"/>
          </a:p>
        </p:txBody>
      </p:sp>
    </p:spTree>
    <p:extLst>
      <p:ext uri="{BB962C8B-B14F-4D97-AF65-F5344CB8AC3E}">
        <p14:creationId xmlns:p14="http://schemas.microsoft.com/office/powerpoint/2010/main" val="2363012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Next I checked each dataset’s data format and variables using the str() function and the unique function in r. On first review many problems stood out among both datasets such as inconsistent case values , disorganised data variables and incorrect data formats.</a:t>
            </a:r>
          </a:p>
        </p:txBody>
      </p:sp>
      <p:sp>
        <p:nvSpPr>
          <p:cNvPr id="4" name="Slide Number Placeholder 3"/>
          <p:cNvSpPr>
            <a:spLocks noGrp="1"/>
          </p:cNvSpPr>
          <p:nvPr>
            <p:ph type="sldNum" sz="quarter" idx="5"/>
          </p:nvPr>
        </p:nvSpPr>
        <p:spPr/>
        <p:txBody>
          <a:bodyPr/>
          <a:lstStyle/>
          <a:p>
            <a:fld id="{84B8E055-D120-4016-A68C-59313D51C0D5}" type="slidenum">
              <a:rPr lang="en-IE" smtClean="0"/>
              <a:t>5</a:t>
            </a:fld>
            <a:endParaRPr lang="en-IE"/>
          </a:p>
        </p:txBody>
      </p:sp>
    </p:spTree>
    <p:extLst>
      <p:ext uri="{BB962C8B-B14F-4D97-AF65-F5344CB8AC3E}">
        <p14:creationId xmlns:p14="http://schemas.microsoft.com/office/powerpoint/2010/main" val="3309191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800" dirty="0">
                <a:effectLst/>
                <a:latin typeface="Calibri" panose="020F0502020204030204" pitchFamily="34" charset="0"/>
                <a:ea typeface="Calibri" panose="020F0502020204030204" pitchFamily="34" charset="0"/>
                <a:cs typeface="Times New Roman" panose="02020603050405020304" pitchFamily="18" charset="0"/>
              </a:rPr>
              <a:t>To begin cleaning the first Property dataset, I  converted the column data types to their appropriate formats for analysis. The </a:t>
            </a:r>
            <a:r>
              <a:rPr lang="en-IE" sz="1800" i="1" dirty="0" err="1">
                <a:effectLst/>
                <a:latin typeface="Calibri" panose="020F0502020204030204" pitchFamily="34" charset="0"/>
                <a:ea typeface="Calibri" panose="020F0502020204030204" pitchFamily="34" charset="0"/>
                <a:cs typeface="Times New Roman" panose="02020603050405020304" pitchFamily="18" charset="0"/>
              </a:rPr>
              <a:t>lubridate</a:t>
            </a:r>
            <a:r>
              <a:rPr lang="en-IE" sz="1800" dirty="0">
                <a:effectLst/>
                <a:latin typeface="Calibri" panose="020F0502020204030204" pitchFamily="34" charset="0"/>
                <a:ea typeface="Calibri" panose="020F0502020204030204" pitchFamily="34" charset="0"/>
                <a:cs typeface="Times New Roman" panose="02020603050405020304" pitchFamily="18" charset="0"/>
              </a:rPr>
              <a:t> package is used to modify the </a:t>
            </a:r>
            <a:r>
              <a:rPr lang="en-IE" sz="1800" b="1" dirty="0" err="1">
                <a:effectLst/>
                <a:latin typeface="Calibri" panose="020F0502020204030204" pitchFamily="34" charset="0"/>
                <a:ea typeface="Calibri" panose="020F0502020204030204" pitchFamily="34" charset="0"/>
                <a:cs typeface="Times New Roman" panose="02020603050405020304" pitchFamily="18" charset="0"/>
              </a:rPr>
              <a:t>sale_date</a:t>
            </a:r>
            <a:r>
              <a:rPr lang="en-IE" sz="1800" b="1" dirty="0">
                <a:effectLst/>
                <a:latin typeface="Calibri" panose="020F0502020204030204" pitchFamily="34" charset="0"/>
                <a:ea typeface="Calibri" panose="020F0502020204030204" pitchFamily="34" charset="0"/>
                <a:cs typeface="Times New Roman" panose="02020603050405020304" pitchFamily="18" charset="0"/>
              </a:rPr>
              <a:t> </a:t>
            </a:r>
            <a:r>
              <a:rPr lang="en-IE" sz="1800" dirty="0">
                <a:effectLst/>
                <a:latin typeface="Calibri" panose="020F0502020204030204" pitchFamily="34" charset="0"/>
                <a:ea typeface="Calibri" panose="020F0502020204030204" pitchFamily="34" charset="0"/>
                <a:cs typeface="Times New Roman" panose="02020603050405020304" pitchFamily="18" charset="0"/>
              </a:rPr>
              <a:t>format from a character to date format</a:t>
            </a: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i="1" dirty="0">
                <a:solidFill>
                  <a:schemeClr val="bg1"/>
                </a:solidFill>
                <a:latin typeface="Sagona Book" panose="02020503050505020204" pitchFamily="18" charset="0"/>
              </a:rPr>
              <a:t># Converts from a character format to date format</a:t>
            </a:r>
          </a:p>
          <a:p>
            <a:pPr marL="0" marR="0" lvl="0" indent="0" algn="l" defTabSz="914400" rtl="0" eaLnBrk="1" fontAlgn="auto" latinLnBrk="0" hangingPunct="1">
              <a:lnSpc>
                <a:spcPct val="100000"/>
              </a:lnSpc>
              <a:spcBef>
                <a:spcPts val="0"/>
              </a:spcBef>
              <a:spcAft>
                <a:spcPts val="0"/>
              </a:spcAft>
              <a:buClrTx/>
              <a:buSzTx/>
              <a:buFontTx/>
              <a:buNone/>
              <a:tabLst/>
              <a:defRPr/>
            </a:pPr>
            <a:r>
              <a:rPr lang="en-IE" sz="1800" dirty="0">
                <a:effectLst/>
                <a:latin typeface="Calibri" panose="020F0502020204030204" pitchFamily="34" charset="0"/>
                <a:ea typeface="Calibri" panose="020F0502020204030204" pitchFamily="34" charset="0"/>
                <a:cs typeface="Times New Roman" panose="02020603050405020304" pitchFamily="18" charset="0"/>
              </a:rPr>
              <a:t>As you can see from the output the data format is now a date format as it should have been. Inputting a column in the correct formula allows R to know which formulas can and cannot be performed with this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sz="1200" i="1" dirty="0">
              <a:solidFill>
                <a:schemeClr val="bg1"/>
              </a:solidFill>
              <a:latin typeface="Sagona Book" panose="02020503050505020204" pitchFamily="18" charset="0"/>
            </a:endParaRPr>
          </a:p>
          <a:p>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6</a:t>
            </a:fld>
            <a:endParaRPr lang="en-IE"/>
          </a:p>
        </p:txBody>
      </p:sp>
    </p:spTree>
    <p:extLst>
      <p:ext uri="{BB962C8B-B14F-4D97-AF65-F5344CB8AC3E}">
        <p14:creationId xmlns:p14="http://schemas.microsoft.com/office/powerpoint/2010/main" val="494350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IE" sz="1200" dirty="0">
                <a:latin typeface="Sagona Book" panose="02020503050505020204" pitchFamily="18" charset="0"/>
              </a:rPr>
              <a:t>Next, </a:t>
            </a:r>
            <a:r>
              <a:rPr lang="en-IE" sz="1200" b="1" dirty="0" err="1">
                <a:latin typeface="Sagona Book" panose="02020503050505020204" pitchFamily="18" charset="0"/>
              </a:rPr>
              <a:t>num_bedrooms</a:t>
            </a:r>
            <a:r>
              <a:rPr lang="en-IE" sz="1200" dirty="0">
                <a:latin typeface="Sagona Book" panose="02020503050505020204" pitchFamily="18" charset="0"/>
              </a:rPr>
              <a:t> format will be modified to a numeric data format. Some benefits for this are</a:t>
            </a:r>
          </a:p>
          <a:p>
            <a:pPr lvl="0"/>
            <a:r>
              <a:rPr lang="en-IE" sz="1200" dirty="0">
                <a:latin typeface="Sagona Book" panose="02020503050505020204" pitchFamily="18" charset="0"/>
              </a:rPr>
              <a:t>Consistency within variables</a:t>
            </a:r>
          </a:p>
          <a:p>
            <a:pPr lvl="0"/>
            <a:r>
              <a:rPr lang="en-IE" sz="1200" dirty="0">
                <a:latin typeface="Sagona Book" panose="02020503050505020204" pitchFamily="18" charset="0"/>
              </a:rPr>
              <a:t>Easier manipulation of data</a:t>
            </a:r>
          </a:p>
          <a:p>
            <a:pPr lvl="0"/>
            <a:r>
              <a:rPr lang="en-IE" sz="1200" dirty="0">
                <a:latin typeface="Sagona Book" panose="02020503050505020204" pitchFamily="18" charset="0"/>
              </a:rPr>
              <a:t>Better variety for data visualisation options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sz="1200" i="1" dirty="0">
              <a:solidFill>
                <a:schemeClr val="accent6"/>
              </a:solidFill>
              <a:latin typeface="Courier"/>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i="1" dirty="0">
                <a:solidFill>
                  <a:schemeClr val="accent6"/>
                </a:solidFill>
                <a:latin typeface="Courier"/>
              </a:rPr>
              <a:t>For my code I used mutate case when() from </a:t>
            </a:r>
            <a:r>
              <a:rPr lang="en-IE" sz="1200" i="1" dirty="0" err="1">
                <a:solidFill>
                  <a:schemeClr val="accent6"/>
                </a:solidFill>
                <a:latin typeface="Courier"/>
              </a:rPr>
              <a:t>dplyr</a:t>
            </a:r>
            <a:r>
              <a:rPr lang="en-IE" sz="1200" i="1" dirty="0">
                <a:solidFill>
                  <a:schemeClr val="accent6"/>
                </a:solidFill>
                <a:latin typeface="Courier"/>
              </a:rPr>
              <a:t>. It allows me to find and replace every variable I specify with my choice of input. This method allowed me to then convert </a:t>
            </a:r>
            <a:r>
              <a:rPr lang="en-IE" sz="1200" i="1" dirty="0" err="1">
                <a:solidFill>
                  <a:schemeClr val="accent6"/>
                </a:solidFill>
                <a:latin typeface="Courier"/>
              </a:rPr>
              <a:t>num</a:t>
            </a:r>
            <a:r>
              <a:rPr lang="en-IE" sz="1200" i="1" dirty="0">
                <a:solidFill>
                  <a:schemeClr val="accent6"/>
                </a:solidFill>
                <a:latin typeface="Courier"/>
              </a:rPr>
              <a:t>-bedrooms to a numeric formula after the characters had been removed from the column.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sz="1200" i="1" dirty="0">
              <a:solidFill>
                <a:schemeClr val="accent6"/>
              </a:solidFill>
              <a:latin typeface="Courier"/>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i="1" dirty="0">
                <a:solidFill>
                  <a:schemeClr val="accent6"/>
                </a:solidFill>
                <a:latin typeface="Courier"/>
              </a:rPr>
              <a:t># Replacing the new dataframe PropertyDataset1a </a:t>
            </a:r>
            <a:r>
              <a:rPr lang="en-IE" sz="1200" i="1" dirty="0" err="1">
                <a:solidFill>
                  <a:schemeClr val="accent6"/>
                </a:solidFill>
                <a:latin typeface="Courier"/>
              </a:rPr>
              <a:t>num_bedrooms</a:t>
            </a:r>
            <a:r>
              <a:rPr lang="en-IE" sz="1200" i="1" dirty="0">
                <a:solidFill>
                  <a:schemeClr val="accent6"/>
                </a:solidFill>
                <a:latin typeface="Courier"/>
              </a:rPr>
              <a:t> Character values with Numeric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i="1" dirty="0">
                <a:solidFill>
                  <a:schemeClr val="accent6"/>
                </a:solidFill>
                <a:latin typeface="Courier"/>
              </a:rPr>
              <a:t># Converting the column to a Numeric data type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E" sz="1200" i="1" dirty="0">
              <a:solidFill>
                <a:schemeClr val="accent6"/>
              </a:solidFill>
              <a:latin typeface="Courier"/>
            </a:endParaRPr>
          </a:p>
          <a:p>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7</a:t>
            </a:fld>
            <a:endParaRPr lang="en-IE"/>
          </a:p>
        </p:txBody>
      </p:sp>
    </p:spTree>
    <p:extLst>
      <p:ext uri="{BB962C8B-B14F-4D97-AF65-F5344CB8AC3E}">
        <p14:creationId xmlns:p14="http://schemas.microsoft.com/office/powerpoint/2010/main" val="4057222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Just as previously, I used the same method of mutate case when() on the column </a:t>
            </a:r>
            <a:r>
              <a:rPr lang="en-IE" dirty="0" err="1"/>
              <a:t>num_bathrooms</a:t>
            </a:r>
            <a:r>
              <a:rPr lang="en-IE" dirty="0"/>
              <a:t> to convert it to a numeric data type. I used the unique() function to first find out that variables to alter and proceeded from there.</a:t>
            </a:r>
          </a:p>
        </p:txBody>
      </p:sp>
      <p:sp>
        <p:nvSpPr>
          <p:cNvPr id="4" name="Slide Number Placeholder 3"/>
          <p:cNvSpPr>
            <a:spLocks noGrp="1"/>
          </p:cNvSpPr>
          <p:nvPr>
            <p:ph type="sldNum" sz="quarter" idx="5"/>
          </p:nvPr>
        </p:nvSpPr>
        <p:spPr/>
        <p:txBody>
          <a:bodyPr/>
          <a:lstStyle/>
          <a:p>
            <a:fld id="{84B8E055-D120-4016-A68C-59313D51C0D5}" type="slidenum">
              <a:rPr lang="en-IE" smtClean="0"/>
              <a:t>8</a:t>
            </a:fld>
            <a:endParaRPr lang="en-IE"/>
          </a:p>
        </p:txBody>
      </p:sp>
    </p:spTree>
    <p:extLst>
      <p:ext uri="{BB962C8B-B14F-4D97-AF65-F5344CB8AC3E}">
        <p14:creationId xmlns:p14="http://schemas.microsoft.com/office/powerpoint/2010/main" val="42534809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sz="1200" i="1" dirty="0">
                <a:solidFill>
                  <a:schemeClr val="bg1"/>
                </a:solidFill>
                <a:latin typeface="Courier"/>
              </a:rPr>
              <a:t>After repeating this process to the parking column, I dealt with the null values by working under the assumption that nothing means nothing and replaced the blank cells with No values. The parking1 column was then removed as was seen as duplicate data with no perceived purpose.</a:t>
            </a: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i="1" dirty="0">
                <a:solidFill>
                  <a:schemeClr val="bg1"/>
                </a:solidFill>
                <a:latin typeface="Courier"/>
              </a:rPr>
              <a:t>#Display unique variables </a:t>
            </a: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i="1" dirty="0">
                <a:solidFill>
                  <a:schemeClr val="bg1"/>
                </a:solidFill>
                <a:latin typeface="Courier"/>
              </a:rPr>
              <a:t>Replacing the dataframe PropertyDataset1a parking Character values to replace</a:t>
            </a:r>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dirty="0">
                <a:solidFill>
                  <a:schemeClr val="bg1"/>
                </a:solidFill>
                <a:latin typeface="Courier"/>
              </a:rPr>
              <a:t>  </a:t>
            </a:r>
            <a:r>
              <a:rPr lang="en-IE" sz="1200" i="1" dirty="0">
                <a:solidFill>
                  <a:schemeClr val="bg1"/>
                </a:solidFill>
                <a:latin typeface="Courier"/>
              </a:rPr>
              <a:t># Remove 'parking1' column</a:t>
            </a:r>
            <a:endParaRPr lang="en-IE" dirty="0"/>
          </a:p>
        </p:txBody>
      </p:sp>
      <p:sp>
        <p:nvSpPr>
          <p:cNvPr id="4" name="Slide Number Placeholder 3"/>
          <p:cNvSpPr>
            <a:spLocks noGrp="1"/>
          </p:cNvSpPr>
          <p:nvPr>
            <p:ph type="sldNum" sz="quarter" idx="5"/>
          </p:nvPr>
        </p:nvSpPr>
        <p:spPr/>
        <p:txBody>
          <a:bodyPr/>
          <a:lstStyle/>
          <a:p>
            <a:fld id="{84B8E055-D120-4016-A68C-59313D51C0D5}" type="slidenum">
              <a:rPr lang="en-IE" smtClean="0"/>
              <a:t>9</a:t>
            </a:fld>
            <a:endParaRPr lang="en-IE"/>
          </a:p>
        </p:txBody>
      </p:sp>
    </p:spTree>
    <p:extLst>
      <p:ext uri="{BB962C8B-B14F-4D97-AF65-F5344CB8AC3E}">
        <p14:creationId xmlns:p14="http://schemas.microsoft.com/office/powerpoint/2010/main" val="28116894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81362"/>
            <a:ext cx="9144000" cy="1862138"/>
          </a:xfrm>
          <a:prstGeom prst="rect">
            <a:avLst/>
          </a:prstGeom>
        </p:spPr>
      </p:pic>
      <p:sp>
        <p:nvSpPr>
          <p:cNvPr id="2" name="Title 1"/>
          <p:cNvSpPr>
            <a:spLocks noGrp="1"/>
          </p:cNvSpPr>
          <p:nvPr>
            <p:ph type="ctrTitle"/>
          </p:nvPr>
        </p:nvSpPr>
        <p:spPr>
          <a:xfrm>
            <a:off x="1028700" y="1352554"/>
            <a:ext cx="7086600" cy="1368822"/>
          </a:xfrm>
        </p:spPr>
        <p:txBody>
          <a:bodyPr anchor="b">
            <a:normAutofit/>
          </a:bodyPr>
          <a:lstStyle>
            <a:lvl1pPr algn="l">
              <a:defRPr sz="4500"/>
            </a:lvl1pPr>
          </a:lstStyle>
          <a:p>
            <a:r>
              <a:rPr lang="en-GB"/>
              <a:t>Click to edit Master title style</a:t>
            </a:r>
            <a:endParaRPr lang="en-US" dirty="0"/>
          </a:p>
        </p:txBody>
      </p:sp>
      <p:sp>
        <p:nvSpPr>
          <p:cNvPr id="3" name="Subtitle 2"/>
          <p:cNvSpPr>
            <a:spLocks noGrp="1"/>
          </p:cNvSpPr>
          <p:nvPr>
            <p:ph type="subTitle" idx="1"/>
          </p:nvPr>
        </p:nvSpPr>
        <p:spPr>
          <a:xfrm>
            <a:off x="1028700" y="2724151"/>
            <a:ext cx="7086600" cy="514350"/>
          </a:xfrm>
        </p:spPr>
        <p:txBody>
          <a:bodyPr>
            <a:normAutofit/>
          </a:bodyPr>
          <a:lstStyle>
            <a:lvl1pPr marL="0" indent="0" algn="l">
              <a:buNone/>
              <a:defRPr sz="15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a:xfrm>
            <a:off x="5932171" y="3235746"/>
            <a:ext cx="2183130" cy="280982"/>
          </a:xfrm>
        </p:spPr>
        <p:txBody>
          <a:bodyPr/>
          <a:lstStyle/>
          <a:p>
            <a:fld id="{241EB5C9-1307-BA42-ABA2-0BC069CD8E7F}" type="datetimeFigureOut">
              <a:rPr lang="en-US" smtClean="0"/>
              <a:t>12/2/2023</a:t>
            </a:fld>
            <a:endParaRPr lang="en-US"/>
          </a:p>
        </p:txBody>
      </p:sp>
      <p:sp>
        <p:nvSpPr>
          <p:cNvPr id="5" name="Footer Placeholder 4"/>
          <p:cNvSpPr>
            <a:spLocks noGrp="1"/>
          </p:cNvSpPr>
          <p:nvPr>
            <p:ph type="ftr" sz="quarter" idx="11"/>
          </p:nvPr>
        </p:nvSpPr>
        <p:spPr>
          <a:xfrm>
            <a:off x="1028700" y="3242884"/>
            <a:ext cx="4800600" cy="273844"/>
          </a:xfrm>
        </p:spPr>
        <p:txBody>
          <a:bodyPr/>
          <a:lstStyle/>
          <a:p>
            <a:endParaRPr lang="en-US"/>
          </a:p>
        </p:txBody>
      </p:sp>
      <p:sp>
        <p:nvSpPr>
          <p:cNvPr id="6" name="Slide Number Placeholder 5"/>
          <p:cNvSpPr>
            <a:spLocks noGrp="1"/>
          </p:cNvSpPr>
          <p:nvPr>
            <p:ph type="sldNum" sz="quarter" idx="12"/>
          </p:nvPr>
        </p:nvSpPr>
        <p:spPr>
          <a:xfrm>
            <a:off x="6057900" y="1073150"/>
            <a:ext cx="2057400" cy="273844"/>
          </a:xfr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2830440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33" y="3523021"/>
            <a:ext cx="8116526" cy="614516"/>
          </a:xfrm>
        </p:spPr>
        <p:txBody>
          <a:bodyPr anchor="b"/>
          <a:lstStyle>
            <a:lvl1pPr algn="l">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1295" y="706080"/>
            <a:ext cx="8116380" cy="260862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514350" y="4137537"/>
            <a:ext cx="8115300" cy="526477"/>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3383544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81362"/>
            <a:ext cx="9144000" cy="1862138"/>
          </a:xfrm>
          <a:prstGeom prst="rect">
            <a:avLst/>
          </a:prstGeom>
        </p:spPr>
      </p:pic>
      <p:sp>
        <p:nvSpPr>
          <p:cNvPr id="2" name="Title 1"/>
          <p:cNvSpPr>
            <a:spLocks noGrp="1"/>
          </p:cNvSpPr>
          <p:nvPr>
            <p:ph type="title"/>
          </p:nvPr>
        </p:nvSpPr>
        <p:spPr>
          <a:xfrm>
            <a:off x="514350" y="565150"/>
            <a:ext cx="8115300" cy="2101850"/>
          </a:xfrm>
        </p:spPr>
        <p:txBody>
          <a:bodyPr anchor="ctr"/>
          <a:lstStyle>
            <a:lvl1pPr algn="l">
              <a:defRPr sz="2400"/>
            </a:lvl1pPr>
          </a:lstStyle>
          <a:p>
            <a:r>
              <a:rPr lang="en-GB"/>
              <a:t>Click to edit Master title style</a:t>
            </a:r>
            <a:endParaRPr lang="en-US" dirty="0"/>
          </a:p>
        </p:txBody>
      </p:sp>
      <p:sp>
        <p:nvSpPr>
          <p:cNvPr id="4" name="Text Placeholder 3"/>
          <p:cNvSpPr>
            <a:spLocks noGrp="1"/>
          </p:cNvSpPr>
          <p:nvPr>
            <p:ph type="body" sz="half" idx="2"/>
          </p:nvPr>
        </p:nvSpPr>
        <p:spPr>
          <a:xfrm>
            <a:off x="768350" y="2736850"/>
            <a:ext cx="7597887" cy="749300"/>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5860839" y="285750"/>
            <a:ext cx="2183130" cy="273844"/>
          </a:xfrm>
        </p:spPr>
        <p:txBody>
          <a:bodyPr/>
          <a:lstStyle>
            <a:lvl1pPr algn="r">
              <a:defRPr/>
            </a:lvl1pPr>
          </a:lstStyle>
          <a:p>
            <a:fld id="{241EB5C9-1307-BA42-ABA2-0BC069CD8E7F}" type="datetimeFigureOut">
              <a:rPr lang="en-US" smtClean="0"/>
              <a:t>12/2/2023</a:t>
            </a:fld>
            <a:endParaRPr lang="en-US"/>
          </a:p>
        </p:txBody>
      </p:sp>
      <p:sp>
        <p:nvSpPr>
          <p:cNvPr id="6" name="Footer Placeholder 5"/>
          <p:cNvSpPr>
            <a:spLocks noGrp="1"/>
          </p:cNvSpPr>
          <p:nvPr>
            <p:ph type="ftr" sz="quarter" idx="11"/>
          </p:nvPr>
        </p:nvSpPr>
        <p:spPr>
          <a:xfrm>
            <a:off x="514350" y="284956"/>
            <a:ext cx="5243619" cy="273844"/>
          </a:xfrm>
        </p:spPr>
        <p:txBody>
          <a:bodyPr/>
          <a:lstStyle/>
          <a:p>
            <a:endParaRPr lang="en-US"/>
          </a:p>
        </p:txBody>
      </p:sp>
      <p:sp>
        <p:nvSpPr>
          <p:cNvPr id="7" name="Slide Number Placeholder 6"/>
          <p:cNvSpPr>
            <a:spLocks noGrp="1"/>
          </p:cNvSpPr>
          <p:nvPr>
            <p:ph type="sldNum" sz="quarter" idx="12"/>
          </p:nvPr>
        </p:nvSpPr>
        <p:spPr>
          <a:xfrm>
            <a:off x="8146839" y="285750"/>
            <a:ext cx="482811" cy="273844"/>
          </a:xfr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793304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81362"/>
            <a:ext cx="9144000" cy="1862138"/>
          </a:xfrm>
          <a:prstGeom prst="rect">
            <a:avLst/>
          </a:prstGeom>
        </p:spPr>
      </p:pic>
      <p:sp>
        <p:nvSpPr>
          <p:cNvPr id="2" name="Title 1"/>
          <p:cNvSpPr>
            <a:spLocks noGrp="1"/>
          </p:cNvSpPr>
          <p:nvPr>
            <p:ph type="title"/>
          </p:nvPr>
        </p:nvSpPr>
        <p:spPr>
          <a:xfrm>
            <a:off x="768351" y="565150"/>
            <a:ext cx="7613650" cy="1953371"/>
          </a:xfrm>
        </p:spPr>
        <p:txBody>
          <a:bodyPr anchor="ctr"/>
          <a:lstStyle>
            <a:lvl1pPr algn="l">
              <a:defRPr sz="2400"/>
            </a:lvl1pPr>
          </a:lstStyle>
          <a:p>
            <a:r>
              <a:rPr lang="en-GB"/>
              <a:t>Click to edit Master title style</a:t>
            </a:r>
            <a:endParaRPr lang="en-US" dirty="0"/>
          </a:p>
        </p:txBody>
      </p:sp>
      <p:sp>
        <p:nvSpPr>
          <p:cNvPr id="12" name="Text Placeholder 3"/>
          <p:cNvSpPr>
            <a:spLocks noGrp="1"/>
          </p:cNvSpPr>
          <p:nvPr>
            <p:ph type="body" sz="half" idx="13"/>
          </p:nvPr>
        </p:nvSpPr>
        <p:spPr>
          <a:xfrm>
            <a:off x="977899" y="2524168"/>
            <a:ext cx="7194552" cy="333332"/>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4" name="Text Placeholder 3"/>
          <p:cNvSpPr>
            <a:spLocks noGrp="1"/>
          </p:cNvSpPr>
          <p:nvPr>
            <p:ph type="body" sz="half" idx="2"/>
          </p:nvPr>
        </p:nvSpPr>
        <p:spPr>
          <a:xfrm>
            <a:off x="768351" y="2969897"/>
            <a:ext cx="7613650" cy="509903"/>
          </a:xfrm>
        </p:spPr>
        <p:txBody>
          <a:bodyPr anchor="ct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5860839" y="285750"/>
            <a:ext cx="2183130" cy="273844"/>
          </a:xfrm>
        </p:spPr>
        <p:txBody>
          <a:bodyPr/>
          <a:lstStyle>
            <a:lvl1pPr algn="r">
              <a:defRPr/>
            </a:lvl1pPr>
          </a:lstStyle>
          <a:p>
            <a:fld id="{241EB5C9-1307-BA42-ABA2-0BC069CD8E7F}" type="datetimeFigureOut">
              <a:rPr lang="en-US" smtClean="0"/>
              <a:t>12/2/2023</a:t>
            </a:fld>
            <a:endParaRPr lang="en-US"/>
          </a:p>
        </p:txBody>
      </p:sp>
      <p:sp>
        <p:nvSpPr>
          <p:cNvPr id="6" name="Footer Placeholder 5"/>
          <p:cNvSpPr>
            <a:spLocks noGrp="1"/>
          </p:cNvSpPr>
          <p:nvPr>
            <p:ph type="ftr" sz="quarter" idx="11"/>
          </p:nvPr>
        </p:nvSpPr>
        <p:spPr>
          <a:xfrm>
            <a:off x="514350" y="284956"/>
            <a:ext cx="5243619" cy="273844"/>
          </a:xfrm>
        </p:spPr>
        <p:txBody>
          <a:bodyPr/>
          <a:lstStyle/>
          <a:p>
            <a:endParaRPr lang="en-US"/>
          </a:p>
        </p:txBody>
      </p:sp>
      <p:sp>
        <p:nvSpPr>
          <p:cNvPr id="7" name="Slide Number Placeholder 6"/>
          <p:cNvSpPr>
            <a:spLocks noGrp="1"/>
          </p:cNvSpPr>
          <p:nvPr>
            <p:ph type="sldNum" sz="quarter" idx="12"/>
          </p:nvPr>
        </p:nvSpPr>
        <p:spPr>
          <a:xfrm>
            <a:off x="8146839" y="285750"/>
            <a:ext cx="482811" cy="273844"/>
          </a:xfrm>
        </p:spPr>
        <p:txBody>
          <a:bodyPr/>
          <a:lstStyle/>
          <a:p>
            <a:fld id="{C5EF2332-01BF-834F-8236-50238282D533}" type="slidenum">
              <a:rPr lang="en-US" smtClean="0"/>
              <a:t>‹#›</a:t>
            </a:fld>
            <a:endParaRPr lang="en-US"/>
          </a:p>
        </p:txBody>
      </p:sp>
      <p:sp>
        <p:nvSpPr>
          <p:cNvPr id="9" name="TextBox 8"/>
          <p:cNvSpPr txBox="1"/>
          <p:nvPr/>
        </p:nvSpPr>
        <p:spPr>
          <a:xfrm>
            <a:off x="357188" y="70008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0" name="TextBox 9"/>
          <p:cNvSpPr txBox="1"/>
          <p:nvPr/>
        </p:nvSpPr>
        <p:spPr>
          <a:xfrm>
            <a:off x="8238173" y="202596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675985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81362"/>
            <a:ext cx="9144000" cy="1862138"/>
          </a:xfrm>
          <a:prstGeom prst="rect">
            <a:avLst/>
          </a:prstGeom>
        </p:spPr>
      </p:pic>
      <p:sp>
        <p:nvSpPr>
          <p:cNvPr id="2" name="Title 1"/>
          <p:cNvSpPr>
            <a:spLocks noGrp="1"/>
          </p:cNvSpPr>
          <p:nvPr>
            <p:ph type="title"/>
          </p:nvPr>
        </p:nvSpPr>
        <p:spPr>
          <a:xfrm>
            <a:off x="768371" y="843526"/>
            <a:ext cx="7609640" cy="1883876"/>
          </a:xfrm>
        </p:spPr>
        <p:txBody>
          <a:bodyPr anchor="b"/>
          <a:lstStyle>
            <a:lvl1pPr algn="l">
              <a:defRPr sz="2400"/>
            </a:lvl1pPr>
          </a:lstStyle>
          <a:p>
            <a:r>
              <a:rPr lang="en-GB"/>
              <a:t>Click to edit Master title style</a:t>
            </a:r>
            <a:endParaRPr lang="en-US" dirty="0"/>
          </a:p>
        </p:txBody>
      </p:sp>
      <p:sp>
        <p:nvSpPr>
          <p:cNvPr id="4" name="Text Placeholder 3"/>
          <p:cNvSpPr>
            <a:spLocks noGrp="1"/>
          </p:cNvSpPr>
          <p:nvPr>
            <p:ph type="body" sz="half" idx="2"/>
          </p:nvPr>
        </p:nvSpPr>
        <p:spPr>
          <a:xfrm>
            <a:off x="768350" y="2736237"/>
            <a:ext cx="7608491" cy="749914"/>
          </a:xfrm>
        </p:spPr>
        <p:txBody>
          <a:bodyPr anchor="t"/>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5860839" y="284163"/>
            <a:ext cx="2183130" cy="273844"/>
          </a:xfrm>
        </p:spPr>
        <p:txBody>
          <a:bodyPr/>
          <a:lstStyle>
            <a:lvl1pPr algn="r">
              <a:defRPr/>
            </a:lvl1pPr>
          </a:lstStyle>
          <a:p>
            <a:fld id="{241EB5C9-1307-BA42-ABA2-0BC069CD8E7F}" type="datetimeFigureOut">
              <a:rPr lang="en-US" smtClean="0"/>
              <a:t>12/2/2023</a:t>
            </a:fld>
            <a:endParaRPr lang="en-US"/>
          </a:p>
        </p:txBody>
      </p:sp>
      <p:sp>
        <p:nvSpPr>
          <p:cNvPr id="6" name="Footer Placeholder 5"/>
          <p:cNvSpPr>
            <a:spLocks noGrp="1"/>
          </p:cNvSpPr>
          <p:nvPr>
            <p:ph type="ftr" sz="quarter" idx="11"/>
          </p:nvPr>
        </p:nvSpPr>
        <p:spPr>
          <a:xfrm>
            <a:off x="514350" y="284163"/>
            <a:ext cx="5243619" cy="273844"/>
          </a:xfrm>
        </p:spPr>
        <p:txBody>
          <a:bodyPr/>
          <a:lstStyle/>
          <a:p>
            <a:endParaRPr lang="en-US"/>
          </a:p>
        </p:txBody>
      </p:sp>
      <p:sp>
        <p:nvSpPr>
          <p:cNvPr id="7" name="Slide Number Placeholder 6"/>
          <p:cNvSpPr>
            <a:spLocks noGrp="1"/>
          </p:cNvSpPr>
          <p:nvPr>
            <p:ph type="sldNum" sz="quarter" idx="12"/>
          </p:nvPr>
        </p:nvSpPr>
        <p:spPr>
          <a:xfrm>
            <a:off x="8146839" y="285750"/>
            <a:ext cx="482811" cy="273844"/>
          </a:xfr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6153352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171701" y="571500"/>
            <a:ext cx="6457949" cy="9779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514350" y="1651560"/>
            <a:ext cx="2592324" cy="462990"/>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8" name="Text Placeholder 3"/>
          <p:cNvSpPr>
            <a:spLocks noGrp="1"/>
          </p:cNvSpPr>
          <p:nvPr>
            <p:ph type="body" sz="half" idx="15"/>
          </p:nvPr>
        </p:nvSpPr>
        <p:spPr>
          <a:xfrm>
            <a:off x="514349" y="2178424"/>
            <a:ext cx="2592324" cy="248559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9" name="Text Placeholder 4"/>
          <p:cNvSpPr>
            <a:spLocks noGrp="1"/>
          </p:cNvSpPr>
          <p:nvPr>
            <p:ph type="body" sz="quarter" idx="3"/>
          </p:nvPr>
        </p:nvSpPr>
        <p:spPr>
          <a:xfrm>
            <a:off x="3276600" y="1650999"/>
            <a:ext cx="2592324" cy="469901"/>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10" name="Text Placeholder 3"/>
          <p:cNvSpPr>
            <a:spLocks noGrp="1"/>
          </p:cNvSpPr>
          <p:nvPr>
            <p:ph type="body" sz="half" idx="16"/>
          </p:nvPr>
        </p:nvSpPr>
        <p:spPr>
          <a:xfrm>
            <a:off x="3275144" y="2178050"/>
            <a:ext cx="2592324" cy="248596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11" name="Text Placeholder 4"/>
          <p:cNvSpPr>
            <a:spLocks noGrp="1"/>
          </p:cNvSpPr>
          <p:nvPr>
            <p:ph type="body" sz="quarter" idx="13"/>
          </p:nvPr>
        </p:nvSpPr>
        <p:spPr>
          <a:xfrm>
            <a:off x="6038850" y="1644649"/>
            <a:ext cx="2592324" cy="469901"/>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12" name="Text Placeholder 3"/>
          <p:cNvSpPr>
            <a:spLocks noGrp="1"/>
          </p:cNvSpPr>
          <p:nvPr>
            <p:ph type="body" sz="half" idx="17"/>
          </p:nvPr>
        </p:nvSpPr>
        <p:spPr>
          <a:xfrm>
            <a:off x="6038851" y="2178424"/>
            <a:ext cx="2592324" cy="248559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3" name="Date Placeholder 2"/>
          <p:cNvSpPr>
            <a:spLocks noGrp="1"/>
          </p:cNvSpPr>
          <p:nvPr>
            <p:ph type="dt" sz="half" idx="10"/>
          </p:nvPr>
        </p:nvSpPr>
        <p:spPr/>
        <p:txBody>
          <a:bodyPr/>
          <a:lstStyle/>
          <a:p>
            <a:fld id="{241EB5C9-1307-BA42-ABA2-0BC069CD8E7F}" type="datetimeFigureOut">
              <a:rPr lang="en-US" smtClean="0"/>
              <a:t>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753914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171701" y="571500"/>
            <a:ext cx="6457949" cy="97155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516463" y="3143250"/>
            <a:ext cx="2588687" cy="512074"/>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20" name="Picture Placeholder 2"/>
          <p:cNvSpPr>
            <a:spLocks noGrp="1" noChangeAspect="1"/>
          </p:cNvSpPr>
          <p:nvPr>
            <p:ph type="pic" idx="15"/>
          </p:nvPr>
        </p:nvSpPr>
        <p:spPr>
          <a:xfrm>
            <a:off x="516463" y="1771650"/>
            <a:ext cx="2588687"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21" name="Text Placeholder 3"/>
          <p:cNvSpPr>
            <a:spLocks noGrp="1"/>
          </p:cNvSpPr>
          <p:nvPr>
            <p:ph type="body" sz="half" idx="18"/>
          </p:nvPr>
        </p:nvSpPr>
        <p:spPr>
          <a:xfrm>
            <a:off x="516463" y="3655323"/>
            <a:ext cx="2588687" cy="1008691"/>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22" name="Text Placeholder 4"/>
          <p:cNvSpPr>
            <a:spLocks noGrp="1"/>
          </p:cNvSpPr>
          <p:nvPr>
            <p:ph type="body" sz="quarter" idx="3"/>
          </p:nvPr>
        </p:nvSpPr>
        <p:spPr>
          <a:xfrm>
            <a:off x="3280698" y="3143250"/>
            <a:ext cx="2586701" cy="512074"/>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23" name="Picture Placeholder 2"/>
          <p:cNvSpPr>
            <a:spLocks noGrp="1" noChangeAspect="1"/>
          </p:cNvSpPr>
          <p:nvPr>
            <p:ph type="pic" idx="21"/>
          </p:nvPr>
        </p:nvSpPr>
        <p:spPr>
          <a:xfrm>
            <a:off x="3280697" y="1771650"/>
            <a:ext cx="2586702"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24" name="Text Placeholder 3"/>
          <p:cNvSpPr>
            <a:spLocks noGrp="1"/>
          </p:cNvSpPr>
          <p:nvPr>
            <p:ph type="body" sz="half" idx="19"/>
          </p:nvPr>
        </p:nvSpPr>
        <p:spPr>
          <a:xfrm>
            <a:off x="3280699" y="3655323"/>
            <a:ext cx="2586701" cy="1008691"/>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25" name="Text Placeholder 4"/>
          <p:cNvSpPr>
            <a:spLocks noGrp="1"/>
          </p:cNvSpPr>
          <p:nvPr>
            <p:ph type="body" sz="quarter" idx="13"/>
          </p:nvPr>
        </p:nvSpPr>
        <p:spPr>
          <a:xfrm>
            <a:off x="6037299" y="3143250"/>
            <a:ext cx="2592352" cy="512074"/>
          </a:xfrm>
        </p:spPr>
        <p:txBody>
          <a:bodyPr anchor="b">
            <a:noAutofit/>
          </a:bodyPr>
          <a:lstStyle>
            <a:lvl1pPr marL="0" indent="0">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26" name="Picture Placeholder 2"/>
          <p:cNvSpPr>
            <a:spLocks noGrp="1" noChangeAspect="1"/>
          </p:cNvSpPr>
          <p:nvPr>
            <p:ph type="pic" idx="22"/>
          </p:nvPr>
        </p:nvSpPr>
        <p:spPr>
          <a:xfrm>
            <a:off x="6037391" y="1771650"/>
            <a:ext cx="2585909" cy="1143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27" name="Text Placeholder 3"/>
          <p:cNvSpPr>
            <a:spLocks noGrp="1"/>
          </p:cNvSpPr>
          <p:nvPr>
            <p:ph type="body" sz="half" idx="20"/>
          </p:nvPr>
        </p:nvSpPr>
        <p:spPr>
          <a:xfrm>
            <a:off x="6037299" y="3655321"/>
            <a:ext cx="2589334" cy="1008691"/>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3" name="Date Placeholder 2"/>
          <p:cNvSpPr>
            <a:spLocks noGrp="1"/>
          </p:cNvSpPr>
          <p:nvPr>
            <p:ph type="dt" sz="half" idx="10"/>
          </p:nvPr>
        </p:nvSpPr>
        <p:spPr/>
        <p:txBody>
          <a:bodyPr/>
          <a:lstStyle/>
          <a:p>
            <a:fld id="{241EB5C9-1307-BA42-ABA2-0BC069CD8E7F}" type="datetimeFigureOut">
              <a:rPr lang="en-US" smtClean="0"/>
              <a:t>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880470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514350" y="1645920"/>
            <a:ext cx="8115300" cy="301809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7027678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81362"/>
            <a:ext cx="9144000" cy="1862138"/>
          </a:xfrm>
          <a:prstGeom prst="rect">
            <a:avLst/>
          </a:prstGeom>
        </p:spPr>
      </p:pic>
      <p:sp>
        <p:nvSpPr>
          <p:cNvPr id="2" name="Vertical Title 1"/>
          <p:cNvSpPr>
            <a:spLocks noGrp="1"/>
          </p:cNvSpPr>
          <p:nvPr>
            <p:ph type="title" orient="vert"/>
          </p:nvPr>
        </p:nvSpPr>
        <p:spPr>
          <a:xfrm>
            <a:off x="7086600" y="558800"/>
            <a:ext cx="1543050" cy="2927350"/>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768350" y="558800"/>
            <a:ext cx="6153151" cy="29273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860839" y="284956"/>
            <a:ext cx="2183130" cy="273844"/>
          </a:xfrm>
        </p:spPr>
        <p:txBody>
          <a:bodyPr/>
          <a:lstStyle>
            <a:lvl1pPr algn="r">
              <a:defRPr/>
            </a:lvl1pPr>
          </a:lstStyle>
          <a:p>
            <a:fld id="{241EB5C9-1307-BA42-ABA2-0BC069CD8E7F}" type="datetimeFigureOut">
              <a:rPr lang="en-US" smtClean="0"/>
              <a:t>12/2/2023</a:t>
            </a:fld>
            <a:endParaRPr lang="en-US"/>
          </a:p>
        </p:txBody>
      </p:sp>
      <p:sp>
        <p:nvSpPr>
          <p:cNvPr id="5" name="Footer Placeholder 4"/>
          <p:cNvSpPr>
            <a:spLocks noGrp="1"/>
          </p:cNvSpPr>
          <p:nvPr>
            <p:ph type="ftr" sz="quarter" idx="11"/>
          </p:nvPr>
        </p:nvSpPr>
        <p:spPr>
          <a:xfrm>
            <a:off x="514350" y="285750"/>
            <a:ext cx="5243619" cy="273844"/>
          </a:xfrm>
        </p:spPr>
        <p:txBody>
          <a:bodyPr/>
          <a:lstStyle/>
          <a:p>
            <a:endParaRPr lang="en-US"/>
          </a:p>
        </p:txBody>
      </p:sp>
      <p:sp>
        <p:nvSpPr>
          <p:cNvPr id="6" name="Slide Number Placeholder 5"/>
          <p:cNvSpPr>
            <a:spLocks noGrp="1"/>
          </p:cNvSpPr>
          <p:nvPr>
            <p:ph type="sldNum" sz="quarter" idx="12"/>
          </p:nvPr>
        </p:nvSpPr>
        <p:spPr>
          <a:xfrm>
            <a:off x="8146839" y="285750"/>
            <a:ext cx="482811" cy="273844"/>
          </a:xfr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9414154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097969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281362"/>
            <a:ext cx="9144000" cy="1862138"/>
          </a:xfrm>
          <a:prstGeom prst="rect">
            <a:avLst/>
          </a:prstGeom>
        </p:spPr>
      </p:pic>
      <p:sp>
        <p:nvSpPr>
          <p:cNvPr id="2" name="Title 1"/>
          <p:cNvSpPr>
            <a:spLocks noGrp="1"/>
          </p:cNvSpPr>
          <p:nvPr>
            <p:ph type="title"/>
          </p:nvPr>
        </p:nvSpPr>
        <p:spPr>
          <a:xfrm>
            <a:off x="514351" y="565150"/>
            <a:ext cx="8115299" cy="2101451"/>
          </a:xfrm>
        </p:spPr>
        <p:txBody>
          <a:bodyPr anchor="b">
            <a:normAutofit/>
          </a:bodyPr>
          <a:lstStyle>
            <a:lvl1pPr algn="r">
              <a:defRPr sz="3000"/>
            </a:lvl1pPr>
          </a:lstStyle>
          <a:p>
            <a:r>
              <a:rPr lang="en-GB"/>
              <a:t>Click to edit Master title style</a:t>
            </a:r>
            <a:endParaRPr lang="en-US" dirty="0"/>
          </a:p>
        </p:txBody>
      </p:sp>
      <p:sp>
        <p:nvSpPr>
          <p:cNvPr id="3" name="Text Placeholder 2"/>
          <p:cNvSpPr>
            <a:spLocks noGrp="1"/>
          </p:cNvSpPr>
          <p:nvPr>
            <p:ph type="body" idx="1"/>
          </p:nvPr>
        </p:nvSpPr>
        <p:spPr>
          <a:xfrm>
            <a:off x="768350" y="2731294"/>
            <a:ext cx="7867650" cy="716756"/>
          </a:xfrm>
        </p:spPr>
        <p:txBody>
          <a:bodyPr>
            <a:normAutofit/>
          </a:bodyPr>
          <a:lstStyle>
            <a:lvl1pPr marL="0" indent="0" algn="r">
              <a:buNone/>
              <a:defRPr sz="165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860839" y="285750"/>
            <a:ext cx="2183130" cy="273844"/>
          </a:xfrm>
        </p:spPr>
        <p:txBody>
          <a:bodyPr/>
          <a:lstStyle>
            <a:lvl1pPr algn="r">
              <a:defRPr/>
            </a:lvl1pPr>
          </a:lstStyle>
          <a:p>
            <a:fld id="{241EB5C9-1307-BA42-ABA2-0BC069CD8E7F}" type="datetimeFigureOut">
              <a:rPr lang="en-US" smtClean="0"/>
              <a:t>12/2/2023</a:t>
            </a:fld>
            <a:endParaRPr lang="en-US"/>
          </a:p>
        </p:txBody>
      </p:sp>
      <p:sp>
        <p:nvSpPr>
          <p:cNvPr id="5" name="Footer Placeholder 4"/>
          <p:cNvSpPr>
            <a:spLocks noGrp="1"/>
          </p:cNvSpPr>
          <p:nvPr>
            <p:ph type="ftr" sz="quarter" idx="11"/>
          </p:nvPr>
        </p:nvSpPr>
        <p:spPr>
          <a:xfrm>
            <a:off x="514350" y="285751"/>
            <a:ext cx="5243619" cy="273049"/>
          </a:xfrm>
        </p:spPr>
        <p:txBody>
          <a:bodyPr/>
          <a:lstStyle/>
          <a:p>
            <a:endParaRPr lang="en-US"/>
          </a:p>
        </p:txBody>
      </p:sp>
      <p:sp>
        <p:nvSpPr>
          <p:cNvPr id="6" name="Slide Number Placeholder 5"/>
          <p:cNvSpPr>
            <a:spLocks noGrp="1"/>
          </p:cNvSpPr>
          <p:nvPr>
            <p:ph type="sldNum" sz="quarter" idx="12"/>
          </p:nvPr>
        </p:nvSpPr>
        <p:spPr>
          <a:xfrm>
            <a:off x="8146839" y="285750"/>
            <a:ext cx="482811" cy="273844"/>
          </a:xfr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135793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4350" y="1645920"/>
            <a:ext cx="4000500" cy="301809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29150" y="1645920"/>
            <a:ext cx="4000500" cy="301809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241EB5C9-1307-BA42-ABA2-0BC069CD8E7F}" type="datetimeFigureOut">
              <a:rPr lang="en-US" smtClean="0"/>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0064800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71700" y="571500"/>
            <a:ext cx="6457950" cy="971550"/>
          </a:xfrm>
        </p:spPr>
        <p:txBody>
          <a:bodyPr/>
          <a:lstStyle/>
          <a:p>
            <a:r>
              <a:rPr lang="en-GB"/>
              <a:t>Click to edit Master title style</a:t>
            </a:r>
            <a:endParaRPr lang="en-US" dirty="0"/>
          </a:p>
        </p:txBody>
      </p:sp>
      <p:sp>
        <p:nvSpPr>
          <p:cNvPr id="3" name="Text Placeholder 2"/>
          <p:cNvSpPr>
            <a:spLocks noGrp="1"/>
          </p:cNvSpPr>
          <p:nvPr>
            <p:ph type="body" idx="1"/>
          </p:nvPr>
        </p:nvSpPr>
        <p:spPr>
          <a:xfrm>
            <a:off x="685807" y="1637852"/>
            <a:ext cx="3809993" cy="617934"/>
          </a:xfrm>
        </p:spPr>
        <p:txBody>
          <a:bodyPr anchor="b">
            <a:normAutofit/>
          </a:bodyPr>
          <a:lstStyle>
            <a:lvl1pPr marL="0" indent="0">
              <a:buNone/>
              <a:defRPr sz="21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514351" y="2349500"/>
            <a:ext cx="3983831" cy="23145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00600" y="1637852"/>
            <a:ext cx="3829050" cy="617934"/>
          </a:xfrm>
        </p:spPr>
        <p:txBody>
          <a:bodyPr anchor="b">
            <a:normAutofit/>
          </a:bodyPr>
          <a:lstStyle>
            <a:lvl1pPr marL="0" indent="0">
              <a:buNone/>
              <a:defRPr sz="21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629150" y="2349500"/>
            <a:ext cx="4000500" cy="23145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241EB5C9-1307-BA42-ABA2-0BC069CD8E7F}" type="datetimeFigureOut">
              <a:rPr lang="en-US" smtClean="0"/>
              <a:t>12/2/2023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2205410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241EB5C9-1307-BA42-ABA2-0BC069CD8E7F}" type="datetimeFigureOut">
              <a:rPr lang="en-US" smtClean="0"/>
              <a:t>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5232591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2235874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50" y="1143000"/>
            <a:ext cx="3086100" cy="1200150"/>
          </a:xfrm>
        </p:spPr>
        <p:txBody>
          <a:bodyPr anchor="b"/>
          <a:lstStyle>
            <a:lvl1pPr algn="l">
              <a:defRPr sz="2400"/>
            </a:lvl1pPr>
          </a:lstStyle>
          <a:p>
            <a:r>
              <a:rPr lang="en-GB"/>
              <a:t>Click to edit Master title style</a:t>
            </a:r>
            <a:endParaRPr lang="en-US" dirty="0"/>
          </a:p>
        </p:txBody>
      </p:sp>
      <p:sp>
        <p:nvSpPr>
          <p:cNvPr id="3" name="Content Placeholder 2"/>
          <p:cNvSpPr>
            <a:spLocks noGrp="1"/>
          </p:cNvSpPr>
          <p:nvPr>
            <p:ph idx="1"/>
          </p:nvPr>
        </p:nvSpPr>
        <p:spPr>
          <a:xfrm>
            <a:off x="3746686" y="560070"/>
            <a:ext cx="4882964" cy="410394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14350" y="2343150"/>
            <a:ext cx="3086100" cy="232086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1898077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50" y="1143000"/>
            <a:ext cx="5154930" cy="1200150"/>
          </a:xfrm>
        </p:spPr>
        <p:txBody>
          <a:bodyPr anchor="b"/>
          <a:lstStyle>
            <a:lvl1pPr algn="l">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895928" y="563431"/>
            <a:ext cx="2733722" cy="4100582"/>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514350" y="2343150"/>
            <a:ext cx="5154930" cy="232086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241593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9144000" cy="1081088"/>
          </a:xfrm>
          <a:prstGeom prst="rect">
            <a:avLst/>
          </a:prstGeom>
        </p:spPr>
      </p:pic>
      <p:sp>
        <p:nvSpPr>
          <p:cNvPr id="2" name="Title Placeholder 1"/>
          <p:cNvSpPr>
            <a:spLocks noGrp="1"/>
          </p:cNvSpPr>
          <p:nvPr>
            <p:ph type="title"/>
          </p:nvPr>
        </p:nvSpPr>
        <p:spPr>
          <a:xfrm>
            <a:off x="2171700" y="573280"/>
            <a:ext cx="6457950" cy="969771"/>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4350" y="1645920"/>
            <a:ext cx="8115300" cy="301809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446520" y="4767263"/>
            <a:ext cx="2183130" cy="273844"/>
          </a:xfrm>
          <a:prstGeom prst="rect">
            <a:avLst/>
          </a:prstGeom>
        </p:spPr>
        <p:txBody>
          <a:bodyPr vert="horz" lIns="91440" tIns="45720" rIns="91440" bIns="45720" rtlCol="0" anchor="ctr"/>
          <a:lstStyle>
            <a:lvl1pPr algn="r">
              <a:defRPr sz="788">
                <a:solidFill>
                  <a:schemeClr val="tx1">
                    <a:tint val="75000"/>
                  </a:schemeClr>
                </a:solidFill>
              </a:defRPr>
            </a:lvl1pPr>
          </a:lstStyle>
          <a:p>
            <a:fld id="{241EB5C9-1307-BA42-ABA2-0BC069CD8E7F}" type="datetimeFigureOut">
              <a:rPr lang="en-US" smtClean="0"/>
              <a:t>12/2/2023</a:t>
            </a:fld>
            <a:endParaRPr lang="en-US"/>
          </a:p>
        </p:txBody>
      </p:sp>
      <p:sp>
        <p:nvSpPr>
          <p:cNvPr id="5" name="Footer Placeholder 4"/>
          <p:cNvSpPr>
            <a:spLocks noGrp="1"/>
          </p:cNvSpPr>
          <p:nvPr>
            <p:ph type="ftr" sz="quarter" idx="3"/>
          </p:nvPr>
        </p:nvSpPr>
        <p:spPr>
          <a:xfrm>
            <a:off x="514350" y="4766884"/>
            <a:ext cx="5829300" cy="273844"/>
          </a:xfrm>
          <a:prstGeom prst="rect">
            <a:avLst/>
          </a:prstGeom>
        </p:spPr>
        <p:txBody>
          <a:bodyPr vert="horz" lIns="91440" tIns="45720" rIns="91440" bIns="45720" rtlCol="0" anchor="ctr"/>
          <a:lstStyle>
            <a:lvl1pPr algn="l">
              <a:defRPr sz="788">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72250" y="285750"/>
            <a:ext cx="2057400" cy="273844"/>
          </a:xfrm>
          <a:prstGeom prst="rect">
            <a:avLst/>
          </a:prstGeom>
        </p:spPr>
        <p:txBody>
          <a:bodyPr vert="horz" lIns="91440" tIns="45720" rIns="91440" bIns="45720" rtlCol="0" anchor="ctr"/>
          <a:lstStyle>
            <a:lvl1pPr algn="r">
              <a:defRPr sz="788">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230214711"/>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r" defTabSz="685800" rtl="0" eaLnBrk="1" latinLnBrk="0" hangingPunct="1">
        <a:lnSpc>
          <a:spcPct val="90000"/>
        </a:lnSpc>
        <a:spcBef>
          <a:spcPct val="0"/>
        </a:spcBef>
        <a:buNone/>
        <a:defRPr sz="3000" kern="1200" cap="all" baseline="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65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7.png"/><Relationship Id="rId2" Type="http://schemas.microsoft.com/office/2007/relationships/media" Target="../media/media10.m4a"/><Relationship Id="rId1" Type="http://schemas.openxmlformats.org/officeDocument/2006/relationships/tags" Target="../tags/tag6.xml"/><Relationship Id="rId6" Type="http://schemas.openxmlformats.org/officeDocument/2006/relationships/image" Target="../media/image6.jpe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7.xml"/><Relationship Id="rId6" Type="http://schemas.openxmlformats.org/officeDocument/2006/relationships/image" Target="../media/image2.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audio" Target="../media/media12.m4a"/><Relationship Id="rId7" Type="http://schemas.openxmlformats.org/officeDocument/2006/relationships/diagramLayout" Target="../diagrams/layout1.xml"/><Relationship Id="rId2" Type="http://schemas.microsoft.com/office/2007/relationships/media" Target="../media/media12.m4a"/><Relationship Id="rId1" Type="http://schemas.openxmlformats.org/officeDocument/2006/relationships/tags" Target="../tags/tag8.xml"/><Relationship Id="rId6" Type="http://schemas.openxmlformats.org/officeDocument/2006/relationships/diagramData" Target="../diagrams/data1.xml"/><Relationship Id="rId11" Type="http://schemas.openxmlformats.org/officeDocument/2006/relationships/image" Target="../media/image4.png"/><Relationship Id="rId5" Type="http://schemas.openxmlformats.org/officeDocument/2006/relationships/notesSlide" Target="../notesSlides/notesSlide12.xml"/><Relationship Id="rId10" Type="http://schemas.microsoft.com/office/2007/relationships/diagramDrawing" Target="../diagrams/drawing1.xml"/><Relationship Id="rId4" Type="http://schemas.openxmlformats.org/officeDocument/2006/relationships/slideLayout" Target="../slideLayouts/slideLayout2.xml"/><Relationship Id="rId9" Type="http://schemas.openxmlformats.org/officeDocument/2006/relationships/diagramColors" Target="../diagrams/colors1.xml"/></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3.m4a"/><Relationship Id="rId7" Type="http://schemas.openxmlformats.org/officeDocument/2006/relationships/image" Target="../media/image9.png"/><Relationship Id="rId2" Type="http://schemas.microsoft.com/office/2007/relationships/media" Target="../media/media13.m4a"/><Relationship Id="rId1" Type="http://schemas.openxmlformats.org/officeDocument/2006/relationships/tags" Target="../tags/tag9.xml"/><Relationship Id="rId6" Type="http://schemas.openxmlformats.org/officeDocument/2006/relationships/image" Target="../media/image8.png"/><Relationship Id="rId5" Type="http://schemas.openxmlformats.org/officeDocument/2006/relationships/notesSlide" Target="../notesSlides/notesSlide13.xml"/><Relationship Id="rId4"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0.xml"/><Relationship Id="rId6" Type="http://schemas.openxmlformats.org/officeDocument/2006/relationships/image" Target="../media/image10.png"/><Relationship Id="rId5" Type="http://schemas.openxmlformats.org/officeDocument/2006/relationships/notesSlide" Target="../notesSlides/notesSlide14.xml"/><Relationship Id="rId4"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1.xml"/><Relationship Id="rId6" Type="http://schemas.openxmlformats.org/officeDocument/2006/relationships/image" Target="../media/image11.png"/><Relationship Id="rId5" Type="http://schemas.openxmlformats.org/officeDocument/2006/relationships/notesSlide" Target="../notesSlides/notesSlide15.xml"/><Relationship Id="rId4"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image" Target="../media/image1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8.m4a"/><Relationship Id="rId7" Type="http://schemas.openxmlformats.org/officeDocument/2006/relationships/image" Target="../media/image1.png"/><Relationship Id="rId2" Type="http://schemas.microsoft.com/office/2007/relationships/media" Target="../media/media18.m4a"/><Relationship Id="rId1" Type="http://schemas.openxmlformats.org/officeDocument/2006/relationships/tags" Target="../tags/tag12.xml"/><Relationship Id="rId6" Type="http://schemas.openxmlformats.org/officeDocument/2006/relationships/image" Target="../media/image14.jpeg"/><Relationship Id="rId11" Type="http://schemas.openxmlformats.org/officeDocument/2006/relationships/image" Target="../media/image4.png"/><Relationship Id="rId5" Type="http://schemas.openxmlformats.org/officeDocument/2006/relationships/notesSlide" Target="../notesSlides/notesSlide18.xml"/><Relationship Id="rId10" Type="http://schemas.openxmlformats.org/officeDocument/2006/relationships/image" Target="../media/image16.png"/><Relationship Id="rId4" Type="http://schemas.openxmlformats.org/officeDocument/2006/relationships/slideLayout" Target="../slideLayouts/slideLayout6.xml"/><Relationship Id="rId9" Type="http://schemas.openxmlformats.org/officeDocument/2006/relationships/image" Target="../media/image15.jpeg"/></Relationships>
</file>

<file path=ppt/slides/_rels/slide19.xml.rels><?xml version="1.0" encoding="UTF-8" standalone="yes"?>
<Relationships xmlns="http://schemas.openxmlformats.org/package/2006/relationships"><Relationship Id="rId3" Type="http://schemas.openxmlformats.org/officeDocument/2006/relationships/hyperlink" Target="file:///C:\Users\erink\Downloads\rmarkdown%20(2).pdf" TargetMode="Externa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www.tableau.com/learn/articles/what-is-data-cleaning"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5.jpe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6.jpe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3.xml"/><Relationship Id="rId6" Type="http://schemas.openxmlformats.org/officeDocument/2006/relationships/image" Target="../media/image6.jpe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4.xml"/><Relationship Id="rId6" Type="http://schemas.openxmlformats.org/officeDocument/2006/relationships/image" Target="../media/image6.jpe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7.png"/><Relationship Id="rId2" Type="http://schemas.microsoft.com/office/2007/relationships/media" Target="../media/media9.m4a"/><Relationship Id="rId1" Type="http://schemas.openxmlformats.org/officeDocument/2006/relationships/tags" Target="../tags/tag5.xml"/><Relationship Id="rId6" Type="http://schemas.openxmlformats.org/officeDocument/2006/relationships/image" Target="../media/image6.jpe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2EF3979B-4868-F5E6-F59C-CCC67DB4F5BE}"/>
              </a:ext>
            </a:extLst>
          </p:cNvPr>
          <p:cNvPicPr>
            <a:picLocks noChangeAspect="1"/>
          </p:cNvPicPr>
          <p:nvPr/>
        </p:nvPicPr>
        <p:blipFill rotWithShape="1">
          <a:blip r:embed="rId5">
            <a:alphaModFix amt="40000"/>
          </a:blip>
          <a:srcRect b="1747"/>
          <a:stretch/>
        </p:blipFill>
        <p:spPr>
          <a:xfrm>
            <a:off x="20" y="10"/>
            <a:ext cx="9143980" cy="5143490"/>
          </a:xfrm>
          <a:prstGeom prst="rect">
            <a:avLst/>
          </a:prstGeom>
        </p:spPr>
      </p:pic>
      <p:sp>
        <p:nvSpPr>
          <p:cNvPr id="2" name="Title 1"/>
          <p:cNvSpPr>
            <a:spLocks noGrp="1"/>
          </p:cNvSpPr>
          <p:nvPr>
            <p:ph type="ctrTitle"/>
          </p:nvPr>
        </p:nvSpPr>
        <p:spPr>
          <a:xfrm>
            <a:off x="1028700" y="1677879"/>
            <a:ext cx="7086600" cy="1951547"/>
          </a:xfrm>
        </p:spPr>
        <p:txBody>
          <a:bodyPr>
            <a:normAutofit/>
          </a:bodyPr>
          <a:lstStyle/>
          <a:p>
            <a:pPr marL="0" lvl="0" indent="0">
              <a:buNone/>
            </a:pPr>
            <a:r>
              <a:rPr lang="en-GB"/>
              <a:t>Interpretation of Data Assignment II</a:t>
            </a:r>
          </a:p>
        </p:txBody>
      </p:sp>
      <p:sp>
        <p:nvSpPr>
          <p:cNvPr id="3" name="Subtitle 2"/>
          <p:cNvSpPr>
            <a:spLocks noGrp="1"/>
          </p:cNvSpPr>
          <p:nvPr>
            <p:ph type="subTitle" idx="1"/>
          </p:nvPr>
        </p:nvSpPr>
        <p:spPr>
          <a:xfrm>
            <a:off x="1028699" y="3632200"/>
            <a:ext cx="7727111" cy="1267604"/>
          </a:xfrm>
        </p:spPr>
        <p:txBody>
          <a:bodyPr>
            <a:noAutofit/>
          </a:bodyPr>
          <a:lstStyle/>
          <a:p>
            <a:pPr marL="0" lvl="0" indent="0">
              <a:buNone/>
            </a:pPr>
            <a:br>
              <a:rPr lang="en-IE" sz="1200" dirty="0"/>
            </a:br>
            <a:r>
              <a:rPr lang="en-IE" sz="1200" dirty="0"/>
              <a:t>Érin Kennedy</a:t>
            </a:r>
          </a:p>
          <a:p>
            <a:pPr marL="0" lvl="0" indent="0">
              <a:buNone/>
            </a:pPr>
            <a:r>
              <a:rPr lang="en-IE" sz="1200" dirty="0"/>
              <a:t>Interpretation of Data</a:t>
            </a:r>
          </a:p>
          <a:p>
            <a:pPr marL="0" lvl="0" indent="0">
              <a:buNone/>
            </a:pPr>
            <a:r>
              <a:rPr lang="en-IE" sz="1200" dirty="0"/>
              <a:t>Masters of Science in Data Analytics</a:t>
            </a:r>
          </a:p>
        </p:txBody>
      </p:sp>
      <p:sp>
        <p:nvSpPr>
          <p:cNvPr id="4" name="Date Placeholder 3"/>
          <p:cNvSpPr>
            <a:spLocks noGrp="1"/>
          </p:cNvSpPr>
          <p:nvPr>
            <p:ph type="dt" sz="half" idx="10"/>
          </p:nvPr>
        </p:nvSpPr>
        <p:spPr>
          <a:xfrm>
            <a:off x="5932170" y="4143796"/>
            <a:ext cx="2183130" cy="280982"/>
          </a:xfrm>
        </p:spPr>
        <p:txBody>
          <a:bodyPr>
            <a:normAutofit/>
          </a:bodyPr>
          <a:lstStyle/>
          <a:p>
            <a:pPr marL="0" lvl="0" indent="0">
              <a:spcAft>
                <a:spcPts val="600"/>
              </a:spcAft>
              <a:buNone/>
            </a:pPr>
            <a:r>
              <a:rPr lang="en-IE" dirty="0"/>
              <a:t>2023-12-01</a:t>
            </a:r>
          </a:p>
        </p:txBody>
      </p:sp>
      <p:pic>
        <p:nvPicPr>
          <p:cNvPr id="7" name="Audio 6">
            <a:hlinkClick r:id="" action="ppaction://media"/>
            <a:extLst>
              <a:ext uri="{FF2B5EF4-FFF2-40B4-BE49-F238E27FC236}">
                <a16:creationId xmlns:a16="http://schemas.microsoft.com/office/drawing/2014/main" id="{2829C73B-71FF-B56C-E7B5-F0A247D3863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0863">
        <p159:morph option="byObject"/>
      </p:transition>
    </mc:Choice>
    <mc:Fallback>
      <p:transition spd="slow" advTm="1086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par>
                                <p:cTn id="10" presetID="10" presetClass="entr" presetSubtype="0" fill="hold" grpId="0" nodeType="withEffect">
                                  <p:stCondLst>
                                    <p:cond delay="150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grpId="0" nodeType="withEffect">
                                  <p:stCondLst>
                                    <p:cond delay="150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grpId="0" nodeType="withEffect">
                                  <p:stCondLst>
                                    <p:cond delay="150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7"/>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Periodic table of elements">
            <a:extLst>
              <a:ext uri="{FF2B5EF4-FFF2-40B4-BE49-F238E27FC236}">
                <a16:creationId xmlns:a16="http://schemas.microsoft.com/office/drawing/2014/main" id="{2A91F2B1-3BAE-B1A4-BFED-A18C1BC4E1D0}"/>
              </a:ext>
            </a:extLst>
          </p:cNvPr>
          <p:cNvPicPr>
            <a:picLocks noChangeAspect="1"/>
          </p:cNvPicPr>
          <p:nvPr/>
        </p:nvPicPr>
        <p:blipFill rotWithShape="1">
          <a:blip r:embed="rId6">
            <a:duotone>
              <a:prstClr val="black"/>
              <a:schemeClr val="tx2">
                <a:tint val="45000"/>
                <a:satMod val="400000"/>
              </a:schemeClr>
            </a:duotone>
            <a:alphaModFix amt="30000"/>
          </a:blip>
          <a:srcRect t="13453" b="1961"/>
          <a:stretch/>
        </p:blipFill>
        <p:spPr>
          <a:xfrm>
            <a:off x="-27712" y="10"/>
            <a:ext cx="9143980" cy="5143490"/>
          </a:xfrm>
          <a:prstGeom prst="rect">
            <a:avLst/>
          </a:prstGeom>
        </p:spPr>
      </p:pic>
      <p:pic>
        <p:nvPicPr>
          <p:cNvPr id="4" name="Picture 3">
            <a:extLst>
              <a:ext uri="{FF2B5EF4-FFF2-40B4-BE49-F238E27FC236}">
                <a16:creationId xmlns:a16="http://schemas.microsoft.com/office/drawing/2014/main" id="{3AF029AF-7DD4-688E-28F9-0BBEB5954B9F}"/>
              </a:ext>
            </a:extLst>
          </p:cNvPr>
          <p:cNvPicPr>
            <a:picLocks noChangeAspect="1"/>
          </p:cNvPicPr>
          <p:nvPr/>
        </p:nvPicPr>
        <p:blipFill>
          <a:blip r:embed="rId7"/>
          <a:stretch>
            <a:fillRect/>
          </a:stretch>
        </p:blipFill>
        <p:spPr>
          <a:xfrm>
            <a:off x="4692770" y="2191600"/>
            <a:ext cx="4451230" cy="2951889"/>
          </a:xfrm>
          <a:prstGeom prst="rect">
            <a:avLst/>
          </a:prstGeom>
        </p:spPr>
      </p:pic>
      <p:sp>
        <p:nvSpPr>
          <p:cNvPr id="2" name="Title 1"/>
          <p:cNvSpPr>
            <a:spLocks noGrp="1"/>
          </p:cNvSpPr>
          <p:nvPr>
            <p:ph type="title"/>
          </p:nvPr>
        </p:nvSpPr>
        <p:spPr/>
        <p:txBody>
          <a:bodyPr>
            <a:normAutofit/>
          </a:bodyPr>
          <a:lstStyle/>
          <a:p>
            <a:pPr marL="0" lvl="0" indent="0">
              <a:buNone/>
            </a:pPr>
            <a:r>
              <a:rPr dirty="0"/>
              <a:t>Format Modification</a:t>
            </a:r>
          </a:p>
        </p:txBody>
      </p:sp>
      <p:sp>
        <p:nvSpPr>
          <p:cNvPr id="3" name="Content Placeholder 2"/>
          <p:cNvSpPr>
            <a:spLocks noGrp="1"/>
          </p:cNvSpPr>
          <p:nvPr>
            <p:ph idx="1"/>
          </p:nvPr>
        </p:nvSpPr>
        <p:spPr>
          <a:xfrm>
            <a:off x="4692770" y="2191600"/>
            <a:ext cx="4451230" cy="3104143"/>
          </a:xfrm>
        </p:spPr>
        <p:txBody>
          <a:bodyPr>
            <a:normAutofit fontScale="32500" lnSpcReduction="20000"/>
          </a:bodyPr>
          <a:lstStyle/>
          <a:p>
            <a:pPr lvl="0" indent="0">
              <a:buNone/>
            </a:pPr>
            <a:endParaRPr lang="en-IE" sz="4400" dirty="0">
              <a:latin typeface="Sagona Book" panose="02020503050505020204" pitchFamily="18" charset="0"/>
            </a:endParaRPr>
          </a:p>
          <a:p>
            <a:pPr lvl="0" indent="0">
              <a:lnSpc>
                <a:spcPct val="120000"/>
              </a:lnSpc>
              <a:buNone/>
            </a:pPr>
            <a:r>
              <a:rPr lang="en-IE" sz="4400" dirty="0">
                <a:solidFill>
                  <a:schemeClr val="bg1"/>
                </a:solidFill>
                <a:latin typeface="Sagona Book" panose="02020503050505020204" pitchFamily="18" charset="0"/>
              </a:rPr>
              <a:t>PropertyDataset1a$raw_address &lt;- </a:t>
            </a:r>
            <a:r>
              <a:rPr lang="en-IE" sz="4400" dirty="0" err="1">
                <a:solidFill>
                  <a:schemeClr val="bg1"/>
                </a:solidFill>
                <a:latin typeface="Sagona Book" panose="02020503050505020204" pitchFamily="18" charset="0"/>
              </a:rPr>
              <a:t>str_to_upper</a:t>
            </a:r>
            <a:r>
              <a:rPr lang="en-IE" sz="4400" dirty="0">
                <a:solidFill>
                  <a:schemeClr val="bg1"/>
                </a:solidFill>
                <a:latin typeface="Sagona Book" panose="02020503050505020204" pitchFamily="18" charset="0"/>
              </a:rPr>
              <a:t>(PropertyDataset1a$raw_address)</a:t>
            </a:r>
          </a:p>
          <a:p>
            <a:pPr marL="0" lvl="0" indent="0">
              <a:lnSpc>
                <a:spcPct val="120000"/>
              </a:lnSpc>
              <a:spcBef>
                <a:spcPts val="3000"/>
              </a:spcBef>
              <a:buNone/>
            </a:pPr>
            <a:r>
              <a:rPr lang="en-IE" sz="4400" b="1" dirty="0">
                <a:latin typeface="Sagona Book" panose="02020503050505020204" pitchFamily="18" charset="0"/>
              </a:rPr>
              <a:t> </a:t>
            </a:r>
            <a:endParaRPr lang="en-IE" sz="4400" dirty="0">
              <a:latin typeface="Sagona Book" panose="02020503050505020204" pitchFamily="18" charset="0"/>
            </a:endParaRPr>
          </a:p>
          <a:p>
            <a:pPr lvl="0" indent="0">
              <a:lnSpc>
                <a:spcPct val="120000"/>
              </a:lnSpc>
              <a:buNone/>
            </a:pPr>
            <a:r>
              <a:rPr lang="en-IE" sz="4400" dirty="0">
                <a:solidFill>
                  <a:schemeClr val="bg1"/>
                </a:solidFill>
                <a:latin typeface="Sagona Book" panose="02020503050505020204" pitchFamily="18" charset="0"/>
              </a:rPr>
              <a:t>unique(PropertyDataset1a$num_bedrooms) unique(PropertyDataset1a$num_bathrooms)</a:t>
            </a:r>
            <a:endParaRPr lang="en-IE" sz="4400" i="1" dirty="0">
              <a:solidFill>
                <a:schemeClr val="accent1">
                  <a:lumMod val="40000"/>
                  <a:lumOff val="60000"/>
                </a:schemeClr>
              </a:solidFill>
              <a:latin typeface="Sagona Book" panose="02020503050505020204" pitchFamily="18" charset="0"/>
            </a:endParaRPr>
          </a:p>
          <a:p>
            <a:pPr lvl="0" indent="0">
              <a:lnSpc>
                <a:spcPct val="120000"/>
              </a:lnSpc>
              <a:buNone/>
            </a:pPr>
            <a:r>
              <a:rPr lang="en-IE" sz="4400" dirty="0">
                <a:solidFill>
                  <a:schemeClr val="bg1"/>
                </a:solidFill>
                <a:latin typeface="Sagona Book" panose="02020503050505020204" pitchFamily="18" charset="0"/>
              </a:rPr>
              <a:t>unique(PropertyDataset1a$parking) PropertyDataset1a$raw_address[1:5]</a:t>
            </a:r>
            <a:endParaRPr lang="en-IE" sz="4400" i="1" dirty="0">
              <a:solidFill>
                <a:schemeClr val="accent1">
                  <a:lumMod val="40000"/>
                  <a:lumOff val="60000"/>
                </a:schemeClr>
              </a:solidFill>
              <a:latin typeface="Sagona Book" panose="02020503050505020204" pitchFamily="18" charset="0"/>
            </a:endParaRPr>
          </a:p>
          <a:p>
            <a:pPr lvl="0" indent="0">
              <a:lnSpc>
                <a:spcPct val="120000"/>
              </a:lnSpc>
              <a:buNone/>
            </a:pPr>
            <a:r>
              <a:rPr lang="en-IE" sz="4400" dirty="0">
                <a:solidFill>
                  <a:schemeClr val="bg1"/>
                </a:solidFill>
                <a:latin typeface="Sagona Book" panose="02020503050505020204" pitchFamily="18" charset="0"/>
              </a:rPr>
              <a:t>str(PropertyDataset1a[, c(4, 10, 11)])</a:t>
            </a:r>
          </a:p>
          <a:p>
            <a:pPr lvl="0" indent="0">
              <a:buNone/>
            </a:pPr>
            <a:endParaRPr lang="en-IE" sz="4400" i="1" dirty="0">
              <a:latin typeface="Sagona Book" panose="02020503050505020204" pitchFamily="18" charset="0"/>
            </a:endParaRPr>
          </a:p>
        </p:txBody>
      </p:sp>
      <p:sp>
        <p:nvSpPr>
          <p:cNvPr id="6" name="TextBox 5">
            <a:extLst>
              <a:ext uri="{FF2B5EF4-FFF2-40B4-BE49-F238E27FC236}">
                <a16:creationId xmlns:a16="http://schemas.microsoft.com/office/drawing/2014/main" id="{AF5135C3-8CE3-9B23-53D6-8193EBEC7193}"/>
              </a:ext>
            </a:extLst>
          </p:cNvPr>
          <p:cNvSpPr txBox="1"/>
          <p:nvPr/>
        </p:nvSpPr>
        <p:spPr>
          <a:xfrm>
            <a:off x="-27712" y="3000285"/>
            <a:ext cx="4841252" cy="1200329"/>
          </a:xfrm>
          <a:prstGeom prst="rect">
            <a:avLst/>
          </a:prstGeom>
          <a:noFill/>
        </p:spPr>
        <p:txBody>
          <a:bodyPr wrap="square" rtlCol="0">
            <a:spAutoFit/>
          </a:bodyPr>
          <a:lstStyle/>
          <a:p>
            <a:pPr marL="0" lvl="0" indent="0">
              <a:spcBef>
                <a:spcPts val="3000"/>
              </a:spcBef>
              <a:buNone/>
            </a:pPr>
            <a:r>
              <a:rPr lang="en-IE" sz="1800" b="1" dirty="0">
                <a:latin typeface="Sagona Book" panose="02020503050505020204" pitchFamily="18" charset="0"/>
              </a:rPr>
              <a:t>Review Updated Data Variables</a:t>
            </a:r>
          </a:p>
          <a:p>
            <a:pPr marL="0" lvl="0" indent="0">
              <a:buNone/>
            </a:pPr>
            <a:r>
              <a:rPr lang="en-IE" sz="1800" dirty="0">
                <a:latin typeface="Sagona Book" panose="02020503050505020204" pitchFamily="18" charset="0"/>
              </a:rPr>
              <a:t>Finally, ensure data type and variables are consistent and correct</a:t>
            </a:r>
          </a:p>
          <a:p>
            <a:endParaRPr lang="en-IE" dirty="0"/>
          </a:p>
        </p:txBody>
      </p:sp>
      <p:cxnSp>
        <p:nvCxnSpPr>
          <p:cNvPr id="8" name="Straight Connector 7">
            <a:extLst>
              <a:ext uri="{FF2B5EF4-FFF2-40B4-BE49-F238E27FC236}">
                <a16:creationId xmlns:a16="http://schemas.microsoft.com/office/drawing/2014/main" id="{6D06DBD1-3DBF-C151-5CFF-70943539DA88}"/>
              </a:ext>
            </a:extLst>
          </p:cNvPr>
          <p:cNvCxnSpPr>
            <a:cxnSpLocks/>
          </p:cNvCxnSpPr>
          <p:nvPr/>
        </p:nvCxnSpPr>
        <p:spPr>
          <a:xfrm>
            <a:off x="5244861" y="3209026"/>
            <a:ext cx="3209026"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6B772A1-D6F5-4468-4C78-DEC4C5511B3B}"/>
              </a:ext>
            </a:extLst>
          </p:cNvPr>
          <p:cNvSpPr txBox="1"/>
          <p:nvPr/>
        </p:nvSpPr>
        <p:spPr>
          <a:xfrm>
            <a:off x="1496029" y="1373007"/>
            <a:ext cx="6151941" cy="978729"/>
          </a:xfrm>
          <a:prstGeom prst="rect">
            <a:avLst/>
          </a:prstGeom>
          <a:noFill/>
        </p:spPr>
        <p:txBody>
          <a:bodyPr wrap="none" rtlCol="0">
            <a:spAutoFit/>
          </a:bodyPr>
          <a:lstStyle/>
          <a:p>
            <a:pPr marL="0" lvl="0" indent="0">
              <a:lnSpc>
                <a:spcPct val="120000"/>
              </a:lnSpc>
              <a:spcBef>
                <a:spcPts val="3000"/>
              </a:spcBef>
              <a:buNone/>
            </a:pPr>
            <a:r>
              <a:rPr lang="en-IE" sz="1800" b="1" dirty="0">
                <a:latin typeface="Sagona Book" panose="02020503050505020204" pitchFamily="18" charset="0"/>
              </a:rPr>
              <a:t>PropertyDataset1a$raw_address</a:t>
            </a:r>
          </a:p>
          <a:p>
            <a:pPr marL="0" lvl="0" indent="0">
              <a:buNone/>
            </a:pPr>
            <a:r>
              <a:rPr lang="en-IE" sz="1800" dirty="0">
                <a:latin typeface="Sagona Book" panose="02020503050505020204" pitchFamily="18" charset="0"/>
              </a:rPr>
              <a:t>Format </a:t>
            </a:r>
            <a:r>
              <a:rPr lang="en-IE" sz="1800" b="1" dirty="0" err="1">
                <a:latin typeface="Sagona Book" panose="02020503050505020204" pitchFamily="18" charset="0"/>
              </a:rPr>
              <a:t>raw_address</a:t>
            </a:r>
            <a:r>
              <a:rPr lang="en-IE" sz="1800" dirty="0">
                <a:latin typeface="Sagona Book" panose="02020503050505020204" pitchFamily="18" charset="0"/>
              </a:rPr>
              <a:t> to </a:t>
            </a:r>
            <a:r>
              <a:rPr lang="en-IE" sz="1800" dirty="0" err="1">
                <a:latin typeface="Sagona Book" panose="02020503050505020204" pitchFamily="18" charset="0"/>
              </a:rPr>
              <a:t>title_case</a:t>
            </a:r>
            <a:r>
              <a:rPr lang="en-IE" sz="1800" dirty="0">
                <a:latin typeface="Sagona Book" panose="02020503050505020204" pitchFamily="18" charset="0"/>
              </a:rPr>
              <a:t> using </a:t>
            </a:r>
            <a:r>
              <a:rPr lang="en-IE" sz="1800" i="1" dirty="0" err="1">
                <a:latin typeface="Sagona Book" panose="02020503050505020204" pitchFamily="18" charset="0"/>
              </a:rPr>
              <a:t>stringr</a:t>
            </a:r>
            <a:r>
              <a:rPr lang="en-IE" sz="1800" dirty="0">
                <a:latin typeface="Sagona Book" panose="02020503050505020204" pitchFamily="18" charset="0"/>
              </a:rPr>
              <a:t> package</a:t>
            </a:r>
          </a:p>
          <a:p>
            <a:endParaRPr lang="en-IE" dirty="0"/>
          </a:p>
        </p:txBody>
      </p:sp>
      <p:pic>
        <p:nvPicPr>
          <p:cNvPr id="15" name="Audio 14">
            <a:hlinkClick r:id="" action="ppaction://media"/>
            <a:extLst>
              <a:ext uri="{FF2B5EF4-FFF2-40B4-BE49-F238E27FC236}">
                <a16:creationId xmlns:a16="http://schemas.microsoft.com/office/drawing/2014/main" id="{026BB912-22BD-DDD4-88F1-6B7A2E4CA852}"/>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08306" t="-108306" r="-108306" b="-108306"/>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16210071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1854">
        <p159:morph option="byObject"/>
      </p:transition>
    </mc:Choice>
    <mc:Fallback>
      <p:transition spd="slow" advTm="318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6">
                                            <p:txEl>
                                              <p:pRg st="0" end="0"/>
                                            </p:txEl>
                                          </p:spTgt>
                                        </p:tgtEl>
                                        <p:attrNameLst>
                                          <p:attrName>style.visibility</p:attrName>
                                        </p:attrNameLst>
                                      </p:cBhvr>
                                      <p:to>
                                        <p:strVal val="visible"/>
                                      </p:to>
                                    </p:set>
                                    <p:animEffect transition="in" filter="fade">
                                      <p:cBhvr>
                                        <p:cTn id="25" dur="500"/>
                                        <p:tgtEl>
                                          <p:spTgt spid="6">
                                            <p:txEl>
                                              <p:pRg st="0" end="0"/>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6">
                                            <p:txEl>
                                              <p:pRg st="1" end="1"/>
                                            </p:txEl>
                                          </p:spTgt>
                                        </p:tgtEl>
                                        <p:attrNameLst>
                                          <p:attrName>style.visibility</p:attrName>
                                        </p:attrNameLst>
                                      </p:cBhvr>
                                      <p:to>
                                        <p:strVal val="visible"/>
                                      </p:to>
                                    </p:set>
                                    <p:animEffect transition="in" filter="fade">
                                      <p:cBhvr>
                                        <p:cTn id="28"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1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FA596657-B904-4480-A3AC-E645187078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r="43730" b="12276"/>
          <a:stretch/>
        </p:blipFill>
        <p:spPr>
          <a:xfrm rot="16200000">
            <a:off x="5754590" y="1755870"/>
            <a:ext cx="5145280" cy="1633540"/>
          </a:xfrm>
          <a:prstGeom prst="rect">
            <a:avLst/>
          </a:prstGeom>
        </p:spPr>
      </p:pic>
      <p:sp>
        <p:nvSpPr>
          <p:cNvPr id="2" name="Title 1"/>
          <p:cNvSpPr>
            <a:spLocks noGrp="1"/>
          </p:cNvSpPr>
          <p:nvPr>
            <p:ph type="title"/>
          </p:nvPr>
        </p:nvSpPr>
        <p:spPr>
          <a:xfrm>
            <a:off x="751114" y="3578931"/>
            <a:ext cx="7383893" cy="969771"/>
          </a:xfrm>
        </p:spPr>
        <p:txBody>
          <a:bodyPr>
            <a:normAutofit/>
          </a:bodyPr>
          <a:lstStyle/>
          <a:p>
            <a:pPr marL="0" lvl="0" indent="0" algn="l">
              <a:buNone/>
            </a:pPr>
            <a:r>
              <a:rPr lang="en-IE"/>
              <a:t>Null Values In a Dataset</a:t>
            </a:r>
          </a:p>
        </p:txBody>
      </p:sp>
      <p:sp>
        <p:nvSpPr>
          <p:cNvPr id="3" name="Content Placeholder 2"/>
          <p:cNvSpPr>
            <a:spLocks noGrp="1"/>
          </p:cNvSpPr>
          <p:nvPr>
            <p:ph idx="1"/>
          </p:nvPr>
        </p:nvSpPr>
        <p:spPr>
          <a:xfrm>
            <a:off x="603250" y="473120"/>
            <a:ext cx="6916901" cy="2883983"/>
          </a:xfrm>
        </p:spPr>
        <p:txBody>
          <a:bodyPr anchor="ctr">
            <a:normAutofit/>
          </a:bodyPr>
          <a:lstStyle/>
          <a:p>
            <a:pPr marL="0" lvl="0" indent="0">
              <a:buNone/>
            </a:pPr>
            <a:r>
              <a:rPr lang="en-GB" sz="1500" dirty="0">
                <a:latin typeface="Sagona Book" panose="02020503050505020204" pitchFamily="18" charset="0"/>
              </a:rPr>
              <a:t>Removing null values from a dataframe is also an important part of data cleaning, however it also can affect the remaining data in the dataset when too many null values are present.</a:t>
            </a:r>
          </a:p>
          <a:p>
            <a:pPr lvl="0" indent="0">
              <a:buNone/>
            </a:pPr>
            <a:r>
              <a:rPr lang="en-GB" sz="1500" dirty="0">
                <a:latin typeface="Courier"/>
              </a:rPr>
              <a:t>PropertyDataset1b&lt;- </a:t>
            </a:r>
            <a:r>
              <a:rPr lang="en-GB" sz="1500" dirty="0" err="1">
                <a:latin typeface="Courier"/>
              </a:rPr>
              <a:t>na.omit</a:t>
            </a:r>
            <a:r>
              <a:rPr lang="en-GB" sz="1500" dirty="0">
                <a:latin typeface="Courier"/>
              </a:rPr>
              <a:t>(PropertyDataset1a)</a:t>
            </a:r>
          </a:p>
          <a:p>
            <a:pPr marL="0" lvl="0" indent="0">
              <a:buNone/>
            </a:pPr>
            <a:r>
              <a:rPr lang="en-GB" sz="1500" dirty="0">
                <a:latin typeface="Sagona Book" panose="02020503050505020204" pitchFamily="18" charset="0"/>
              </a:rPr>
              <a:t>Due to this, I will not remove the null values in the datasets</a:t>
            </a:r>
          </a:p>
        </p:txBody>
      </p:sp>
      <p:pic>
        <p:nvPicPr>
          <p:cNvPr id="9" name="Audio 8">
            <a:hlinkClick r:id="" action="ppaction://media"/>
            <a:extLst>
              <a:ext uri="{FF2B5EF4-FFF2-40B4-BE49-F238E27FC236}">
                <a16:creationId xmlns:a16="http://schemas.microsoft.com/office/drawing/2014/main" id="{1761E9EB-572C-8A04-4F7B-4BD7111112F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08306" t="-108306" r="-108306" b="-108306"/>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9661">
        <p159:morph option="byObject"/>
      </p:transition>
    </mc:Choice>
    <mc:Fallback>
      <p:transition spd="slow" advTm="296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fade">
                                      <p:cBhvr>
                                        <p:cTn id="11"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lang="en-IE"/>
              <a:t>Creating New Columns</a:t>
            </a:r>
          </a:p>
        </p:txBody>
      </p:sp>
      <p:graphicFrame>
        <p:nvGraphicFramePr>
          <p:cNvPr id="21" name="Content Placeholder 2">
            <a:extLst>
              <a:ext uri="{FF2B5EF4-FFF2-40B4-BE49-F238E27FC236}">
                <a16:creationId xmlns:a16="http://schemas.microsoft.com/office/drawing/2014/main" id="{3BF0BE6D-A3D0-B036-39E0-605F140B9A35}"/>
              </a:ext>
            </a:extLst>
          </p:cNvPr>
          <p:cNvGraphicFramePr>
            <a:graphicFrameLocks noGrp="1"/>
          </p:cNvGraphicFramePr>
          <p:nvPr>
            <p:ph idx="1"/>
            <p:extLst>
              <p:ext uri="{D42A27DB-BD31-4B8C-83A1-F6EECF244321}">
                <p14:modId xmlns:p14="http://schemas.microsoft.com/office/powerpoint/2010/main" val="2765002181"/>
              </p:ext>
            </p:extLst>
          </p:nvPr>
        </p:nvGraphicFramePr>
        <p:xfrm>
          <a:off x="514350" y="1388854"/>
          <a:ext cx="8115300" cy="253616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3" name="TextBox 2">
            <a:extLst>
              <a:ext uri="{FF2B5EF4-FFF2-40B4-BE49-F238E27FC236}">
                <a16:creationId xmlns:a16="http://schemas.microsoft.com/office/drawing/2014/main" id="{0AAFD029-D700-B9F8-7835-A813D9F4D738}"/>
              </a:ext>
            </a:extLst>
          </p:cNvPr>
          <p:cNvSpPr txBox="1"/>
          <p:nvPr/>
        </p:nvSpPr>
        <p:spPr>
          <a:xfrm>
            <a:off x="646981" y="3925020"/>
            <a:ext cx="8497019" cy="1200329"/>
          </a:xfrm>
          <a:prstGeom prst="rect">
            <a:avLst/>
          </a:prstGeom>
          <a:noFill/>
        </p:spPr>
        <p:txBody>
          <a:bodyPr wrap="square" rtlCol="0">
            <a:spAutoFit/>
          </a:bodyPr>
          <a:lstStyle/>
          <a:p>
            <a:r>
              <a:rPr lang="en-US" dirty="0">
                <a:latin typeface="Sagona Book" panose="02020503050505020204" pitchFamily="18" charset="0"/>
              </a:rPr>
              <a:t>## Warning: Expected 3 pieces. Missing pieces filled with `NA` in 77539 rows [4, 5, 6, 10,</a:t>
            </a:r>
            <a:br>
              <a:rPr lang="en-US" dirty="0">
                <a:latin typeface="Sagona Book" panose="02020503050505020204" pitchFamily="18" charset="0"/>
              </a:rPr>
            </a:br>
            <a:r>
              <a:rPr lang="en-US" dirty="0">
                <a:latin typeface="Sagona Book" panose="02020503050505020204" pitchFamily="18" charset="0"/>
              </a:rPr>
              <a:t>## 11, 14, 16, 17, 19, 21, 22, 25, 26, 27, 29, 32, 33, 35, 37, 38, ...].</a:t>
            </a:r>
          </a:p>
          <a:p>
            <a:endParaRPr lang="en-IE" dirty="0"/>
          </a:p>
        </p:txBody>
      </p:sp>
      <p:pic>
        <p:nvPicPr>
          <p:cNvPr id="9" name="Audio 8">
            <a:hlinkClick r:id="" action="ppaction://media"/>
            <a:extLst>
              <a:ext uri="{FF2B5EF4-FFF2-40B4-BE49-F238E27FC236}">
                <a16:creationId xmlns:a16="http://schemas.microsoft.com/office/drawing/2014/main" id="{5ECE6799-44E7-45FE-8AA5-17BBFC77C594}"/>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108306" t="-108306" r="-108306" b="-108306"/>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8268">
        <p159:morph option="byObject"/>
      </p:transition>
    </mc:Choice>
    <mc:Fallback>
      <p:transition spd="slow" advTm="382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9"/>
                </p:tgtEl>
              </p:cMediaNode>
            </p:audio>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CFD580F5-E7BF-4C1D-BEFD-4A4601EBA8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extLst>
              <a:ext uri="{28A0092B-C50C-407E-A947-70E740481C1C}">
                <a14:useLocalDpi xmlns:a14="http://schemas.microsoft.com/office/drawing/2010/main" val="0"/>
              </a:ext>
            </a:extLst>
          </a:blip>
          <a:stretch>
            <a:fillRect/>
          </a:stretch>
        </p:blipFill>
        <p:spPr>
          <a:xfrm>
            <a:off x="0" y="0"/>
            <a:ext cx="9144000" cy="1081087"/>
          </a:xfrm>
          <a:prstGeom prst="rect">
            <a:avLst/>
          </a:prstGeom>
        </p:spPr>
      </p:pic>
      <p:sp>
        <p:nvSpPr>
          <p:cNvPr id="2" name="Title 1"/>
          <p:cNvSpPr>
            <a:spLocks noGrp="1"/>
          </p:cNvSpPr>
          <p:nvPr>
            <p:ph type="title"/>
          </p:nvPr>
        </p:nvSpPr>
        <p:spPr>
          <a:xfrm>
            <a:off x="2171700" y="573279"/>
            <a:ext cx="6457950" cy="969771"/>
          </a:xfrm>
        </p:spPr>
        <p:txBody>
          <a:bodyPr vert="horz" lIns="91440" tIns="45720" rIns="91440" bIns="45720" rtlCol="0" anchor="ctr">
            <a:normAutofit/>
          </a:bodyPr>
          <a:lstStyle/>
          <a:p>
            <a:pPr marL="0" lvl="0" indent="0" algn="r" defTabSz="914400"/>
            <a:r>
              <a:rPr lang="en-US" sz="3100"/>
              <a:t>Identifying Outliers in the Dataset</a:t>
            </a:r>
          </a:p>
        </p:txBody>
      </p:sp>
      <p:sp>
        <p:nvSpPr>
          <p:cNvPr id="4" name="Text Placeholder 3"/>
          <p:cNvSpPr>
            <a:spLocks noGrp="1"/>
          </p:cNvSpPr>
          <p:nvPr>
            <p:ph type="body" sz="half" idx="2"/>
          </p:nvPr>
        </p:nvSpPr>
        <p:spPr>
          <a:xfrm>
            <a:off x="507999" y="1645920"/>
            <a:ext cx="4362450" cy="3018093"/>
          </a:xfrm>
        </p:spPr>
        <p:txBody>
          <a:bodyPr vert="horz" lIns="91440" tIns="45720" rIns="91440" bIns="45720" rtlCol="0">
            <a:normAutofit/>
          </a:bodyPr>
          <a:lstStyle/>
          <a:p>
            <a:pPr marL="0" lvl="0" indent="-228600" defTabSz="914400">
              <a:spcBef>
                <a:spcPts val="3000"/>
              </a:spcBef>
              <a:buFont typeface="Arial" panose="020B0604020202020204" pitchFamily="34" charset="0"/>
              <a:buChar char="•"/>
            </a:pPr>
            <a:r>
              <a:rPr lang="en-US" b="1" dirty="0">
                <a:latin typeface="Sagona Book" panose="02020503050505020204" pitchFamily="18" charset="0"/>
              </a:rPr>
              <a:t>PropertyDataset1a</a:t>
            </a:r>
          </a:p>
          <a:p>
            <a:pPr marL="0" lvl="0" indent="-228600" defTabSz="914400">
              <a:buFont typeface="Arial" panose="020B0604020202020204" pitchFamily="34" charset="0"/>
              <a:buChar char="•"/>
            </a:pPr>
            <a:r>
              <a:rPr lang="en-US" dirty="0">
                <a:latin typeface="Sagona Book" panose="02020503050505020204" pitchFamily="18" charset="0"/>
              </a:rPr>
              <a:t>The data plotted is quite bunched together and not easy to gather a readings from. Outliers are easily identifiable spaced out far from the average price range, whilst the majority of clusters sit in the bottom</a:t>
            </a:r>
          </a:p>
          <a:p>
            <a:pPr lvl="0" indent="-228600" defTabSz="914400">
              <a:lnSpc>
                <a:spcPct val="150000"/>
              </a:lnSpc>
              <a:buFont typeface="Arial" panose="020B0604020202020204" pitchFamily="34" charset="0"/>
              <a:buChar char="•"/>
            </a:pPr>
            <a:r>
              <a:rPr lang="en-US" dirty="0" err="1">
                <a:latin typeface="Sagona Book" panose="02020503050505020204" pitchFamily="18" charset="0"/>
              </a:rPr>
              <a:t>ggplot</a:t>
            </a:r>
            <a:r>
              <a:rPr lang="en-US" dirty="0">
                <a:latin typeface="Sagona Book" panose="02020503050505020204" pitchFamily="18" charset="0"/>
              </a:rPr>
              <a:t>(PropertyDataset1a, </a:t>
            </a:r>
            <a:r>
              <a:rPr lang="en-US" dirty="0" err="1">
                <a:latin typeface="Sagona Book" panose="02020503050505020204" pitchFamily="18" charset="0"/>
              </a:rPr>
              <a:t>aes</a:t>
            </a:r>
            <a:r>
              <a:rPr lang="en-US" dirty="0">
                <a:latin typeface="Sagona Book" panose="02020503050505020204" pitchFamily="18" charset="0"/>
              </a:rPr>
              <a:t>(</a:t>
            </a:r>
            <a:r>
              <a:rPr lang="en-US" dirty="0" err="1">
                <a:latin typeface="Sagona Book" panose="02020503050505020204" pitchFamily="18" charset="0"/>
              </a:rPr>
              <a:t>sale_date</a:t>
            </a:r>
            <a:r>
              <a:rPr lang="en-US" dirty="0">
                <a:latin typeface="Sagona Book" panose="02020503050505020204" pitchFamily="18" charset="0"/>
              </a:rPr>
              <a:t>, price)) +</a:t>
            </a:r>
            <a:br>
              <a:rPr lang="en-US" dirty="0">
                <a:latin typeface="Sagona Book" panose="02020503050505020204" pitchFamily="18" charset="0"/>
              </a:rPr>
            </a:br>
            <a:r>
              <a:rPr lang="en-US" dirty="0">
                <a:latin typeface="Sagona Book" panose="02020503050505020204" pitchFamily="18" charset="0"/>
              </a:rPr>
              <a:t>  </a:t>
            </a:r>
            <a:r>
              <a:rPr lang="en-US" dirty="0" err="1">
                <a:latin typeface="Sagona Book" panose="02020503050505020204" pitchFamily="18" charset="0"/>
              </a:rPr>
              <a:t>geom_point</a:t>
            </a:r>
            <a:r>
              <a:rPr lang="en-US" dirty="0">
                <a:latin typeface="Sagona Book" panose="02020503050505020204" pitchFamily="18" charset="0"/>
              </a:rPr>
              <a:t>(</a:t>
            </a:r>
            <a:r>
              <a:rPr lang="en-US" dirty="0" err="1">
                <a:latin typeface="Sagona Book" panose="02020503050505020204" pitchFamily="18" charset="0"/>
              </a:rPr>
              <a:t>aes</a:t>
            </a:r>
            <a:r>
              <a:rPr lang="en-US" dirty="0">
                <a:latin typeface="Sagona Book" panose="02020503050505020204" pitchFamily="18" charset="0"/>
              </a:rPr>
              <a:t>(</a:t>
            </a:r>
            <a:r>
              <a:rPr lang="en-US" dirty="0" err="1">
                <a:latin typeface="Sagona Book" panose="02020503050505020204" pitchFamily="18" charset="0"/>
              </a:rPr>
              <a:t>colour</a:t>
            </a:r>
            <a:r>
              <a:rPr lang="en-US" dirty="0">
                <a:latin typeface="Sagona Book" panose="02020503050505020204" pitchFamily="18" charset="0"/>
              </a:rPr>
              <a:t> = </a:t>
            </a:r>
            <a:r>
              <a:rPr lang="en-US" dirty="0" err="1">
                <a:latin typeface="Sagona Book" panose="02020503050505020204" pitchFamily="18" charset="0"/>
              </a:rPr>
              <a:t>vat_exclusive</a:t>
            </a:r>
            <a:r>
              <a:rPr lang="en-US" dirty="0">
                <a:latin typeface="Sagona Book" panose="02020503050505020204" pitchFamily="18" charset="0"/>
              </a:rPr>
              <a:t>)) +</a:t>
            </a:r>
            <a:br>
              <a:rPr lang="en-US" dirty="0">
                <a:latin typeface="Sagona Book" panose="02020503050505020204" pitchFamily="18" charset="0"/>
              </a:rPr>
            </a:br>
            <a:r>
              <a:rPr lang="en-US" dirty="0">
                <a:latin typeface="Sagona Book" panose="02020503050505020204" pitchFamily="18" charset="0"/>
              </a:rPr>
              <a:t>  labs(x = "Sale Date",</a:t>
            </a:r>
            <a:br>
              <a:rPr lang="en-US" dirty="0">
                <a:latin typeface="Sagona Book" panose="02020503050505020204" pitchFamily="18" charset="0"/>
              </a:rPr>
            </a:br>
            <a:r>
              <a:rPr lang="en-US" dirty="0">
                <a:latin typeface="Sagona Book" panose="02020503050505020204" pitchFamily="18" charset="0"/>
              </a:rPr>
              <a:t>       y = "Price",</a:t>
            </a:r>
            <a:br>
              <a:rPr lang="en-US" dirty="0">
                <a:latin typeface="Sagona Book" panose="02020503050505020204" pitchFamily="18" charset="0"/>
              </a:rPr>
            </a:br>
            <a:r>
              <a:rPr lang="en-US" dirty="0">
                <a:latin typeface="Sagona Book" panose="02020503050505020204" pitchFamily="18" charset="0"/>
              </a:rPr>
              <a:t>       title = "Price vs Sale Date")</a:t>
            </a:r>
          </a:p>
        </p:txBody>
      </p:sp>
      <p:pic>
        <p:nvPicPr>
          <p:cNvPr id="3" name="Picture 1" descr="A00275664_RMarkdown_files/figure-pptx/unnamed-chunk-21-1.png"/>
          <p:cNvPicPr>
            <a:picLocks noGrp="1" noChangeAspect="1"/>
          </p:cNvPicPr>
          <p:nvPr/>
        </p:nvPicPr>
        <p:blipFill rotWithShape="1">
          <a:blip r:embed="rId7"/>
          <a:srcRect t="5697" r="-5" b="-5"/>
          <a:stretch/>
        </p:blipFill>
        <p:spPr bwMode="auto">
          <a:xfrm>
            <a:off x="5238750" y="1875869"/>
            <a:ext cx="3390900" cy="2558194"/>
          </a:xfrm>
          <a:prstGeom prst="rect">
            <a:avLst/>
          </a:prstGeom>
          <a:noFill/>
        </p:spPr>
      </p:pic>
      <p:pic>
        <p:nvPicPr>
          <p:cNvPr id="10" name="Audio 9">
            <a:hlinkClick r:id="" action="ppaction://media"/>
            <a:extLst>
              <a:ext uri="{FF2B5EF4-FFF2-40B4-BE49-F238E27FC236}">
                <a16:creationId xmlns:a16="http://schemas.microsoft.com/office/drawing/2014/main" id="{F376F8B8-0BD4-D5A6-26C7-148C20E6984D}"/>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08306" t="-108306" r="-108306" b="-108306"/>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6567">
        <p159:morph option="byObject"/>
      </p:transition>
    </mc:Choice>
    <mc:Fallback>
      <p:transition spd="slow" advTm="2656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animEffect transition="in" filter="fade">
                                      <p:cBhvr>
                                        <p:cTn id="11"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514350" y="1112808"/>
            <a:ext cx="3086100" cy="3551206"/>
          </a:xfrm>
        </p:spPr>
        <p:txBody>
          <a:bodyPr>
            <a:normAutofit fontScale="92500" lnSpcReduction="20000"/>
          </a:bodyPr>
          <a:lstStyle/>
          <a:p>
            <a:pPr marL="0" lvl="0" indent="0">
              <a:buNone/>
            </a:pPr>
            <a:endParaRPr dirty="0">
              <a:latin typeface="Sagona Book" panose="02020503050505020204" pitchFamily="18" charset="0"/>
            </a:endParaRPr>
          </a:p>
          <a:p>
            <a:pPr marL="0" lvl="0" indent="0">
              <a:buNone/>
            </a:pPr>
            <a:r>
              <a:rPr dirty="0">
                <a:latin typeface="Sagona Book" panose="02020503050505020204" pitchFamily="18" charset="0"/>
              </a:rPr>
              <a:t>To form a more comprehensible and representative scatterplot, we will remove outliers in the data.</a:t>
            </a:r>
            <a:endParaRPr lang="en-IE" dirty="0">
              <a:latin typeface="Sagona Book" panose="02020503050505020204" pitchFamily="18" charset="0"/>
            </a:endParaRPr>
          </a:p>
          <a:p>
            <a:pPr marL="0" lvl="0" indent="0">
              <a:buNone/>
            </a:pPr>
            <a:r>
              <a:rPr lang="en-GB" dirty="0">
                <a:latin typeface="Sagona Book" panose="02020503050505020204" pitchFamily="18" charset="0"/>
              </a:rPr>
              <a:t>The mean has also reduced to 244532.7 on average paid.</a:t>
            </a:r>
          </a:p>
          <a:p>
            <a:pPr lvl="0" indent="0">
              <a:lnSpc>
                <a:spcPct val="120000"/>
              </a:lnSpc>
              <a:buNone/>
            </a:pPr>
            <a:r>
              <a:rPr i="1" dirty="0">
                <a:solidFill>
                  <a:srgbClr val="60A0B0"/>
                </a:solidFill>
                <a:latin typeface="Sagona Book" panose="02020503050505020204" pitchFamily="18" charset="0"/>
              </a:rPr>
              <a:t>#Filter outliers into new dataframe</a:t>
            </a:r>
            <a:br>
              <a:rPr dirty="0">
                <a:latin typeface="Sagona Book" panose="02020503050505020204" pitchFamily="18" charset="0"/>
              </a:rPr>
            </a:br>
            <a:br>
              <a:rPr dirty="0">
                <a:latin typeface="Sagona Book" panose="02020503050505020204" pitchFamily="18" charset="0"/>
              </a:rPr>
            </a:br>
            <a:r>
              <a:rPr dirty="0">
                <a:latin typeface="Sagona Book" panose="02020503050505020204" pitchFamily="18" charset="0"/>
              </a:rPr>
              <a:t>PropertyData1b </a:t>
            </a:r>
            <a:r>
              <a:rPr dirty="0">
                <a:solidFill>
                  <a:srgbClr val="007020"/>
                </a:solidFill>
                <a:latin typeface="Sagona Book" panose="02020503050505020204" pitchFamily="18" charset="0"/>
              </a:rPr>
              <a:t>&lt;-</a:t>
            </a:r>
            <a:r>
              <a:rPr dirty="0">
                <a:latin typeface="Sagona Book" panose="02020503050505020204" pitchFamily="18" charset="0"/>
              </a:rPr>
              <a:t> PropertyDataset1a </a:t>
            </a:r>
            <a:r>
              <a:rPr dirty="0">
                <a:solidFill>
                  <a:srgbClr val="4070A0"/>
                </a:solidFill>
                <a:latin typeface="Sagona Book" panose="02020503050505020204" pitchFamily="18" charset="0"/>
              </a:rPr>
              <a:t>%&gt;%</a:t>
            </a:r>
            <a:br>
              <a:rPr dirty="0">
                <a:latin typeface="Sagona Book" panose="02020503050505020204" pitchFamily="18" charset="0"/>
              </a:rPr>
            </a:br>
            <a:r>
              <a:rPr dirty="0">
                <a:latin typeface="Sagona Book" panose="02020503050505020204" pitchFamily="18" charset="0"/>
              </a:rPr>
              <a:t>  </a:t>
            </a:r>
            <a:r>
              <a:rPr dirty="0">
                <a:solidFill>
                  <a:srgbClr val="06287E"/>
                </a:solidFill>
                <a:latin typeface="Sagona Book" panose="02020503050505020204" pitchFamily="18" charset="0"/>
              </a:rPr>
              <a:t>filter</a:t>
            </a:r>
            <a:r>
              <a:rPr dirty="0">
                <a:latin typeface="Sagona Book" panose="02020503050505020204" pitchFamily="18" charset="0"/>
              </a:rPr>
              <a:t>(price </a:t>
            </a:r>
            <a:r>
              <a:rPr dirty="0">
                <a:solidFill>
                  <a:srgbClr val="4070A0"/>
                </a:solidFill>
                <a:latin typeface="Sagona Book" panose="02020503050505020204" pitchFamily="18" charset="0"/>
              </a:rPr>
              <a:t>&lt;=</a:t>
            </a:r>
            <a:r>
              <a:rPr dirty="0">
                <a:latin typeface="Sagona Book" panose="02020503050505020204" pitchFamily="18" charset="0"/>
              </a:rPr>
              <a:t> </a:t>
            </a:r>
            <a:r>
              <a:rPr dirty="0">
                <a:solidFill>
                  <a:srgbClr val="06287E"/>
                </a:solidFill>
                <a:latin typeface="Sagona Book" panose="02020503050505020204" pitchFamily="18" charset="0"/>
              </a:rPr>
              <a:t>mean</a:t>
            </a:r>
            <a:r>
              <a:rPr dirty="0">
                <a:latin typeface="Sagona Book" panose="02020503050505020204" pitchFamily="18" charset="0"/>
              </a:rPr>
              <a:t>(PropertyDataset1a</a:t>
            </a:r>
            <a:r>
              <a:rPr dirty="0">
                <a:solidFill>
                  <a:srgbClr val="4070A0"/>
                </a:solidFill>
                <a:latin typeface="Sagona Book" panose="02020503050505020204" pitchFamily="18" charset="0"/>
              </a:rPr>
              <a:t>$</a:t>
            </a:r>
            <a:r>
              <a:rPr dirty="0">
                <a:latin typeface="Sagona Book" panose="02020503050505020204" pitchFamily="18" charset="0"/>
              </a:rPr>
              <a:t>price))</a:t>
            </a:r>
            <a:br>
              <a:rPr dirty="0">
                <a:latin typeface="Sagona Book" panose="02020503050505020204" pitchFamily="18" charset="0"/>
              </a:rPr>
            </a:br>
            <a:br>
              <a:rPr dirty="0">
                <a:latin typeface="Sagona Book" panose="02020503050505020204" pitchFamily="18" charset="0"/>
              </a:rPr>
            </a:br>
            <a:r>
              <a:rPr i="1" dirty="0">
                <a:solidFill>
                  <a:srgbClr val="60A0B0"/>
                </a:solidFill>
                <a:latin typeface="Sagona Book" panose="02020503050505020204" pitchFamily="18" charset="0"/>
              </a:rPr>
              <a:t># Scatterplot without outliers</a:t>
            </a:r>
            <a:br>
              <a:rPr dirty="0">
                <a:latin typeface="Sagona Book" panose="02020503050505020204" pitchFamily="18" charset="0"/>
              </a:rPr>
            </a:br>
            <a:br>
              <a:rPr dirty="0">
                <a:latin typeface="Sagona Book" panose="02020503050505020204" pitchFamily="18" charset="0"/>
              </a:rPr>
            </a:br>
            <a:r>
              <a:rPr dirty="0" err="1">
                <a:solidFill>
                  <a:srgbClr val="06287E"/>
                </a:solidFill>
                <a:latin typeface="Sagona Book" panose="02020503050505020204" pitchFamily="18" charset="0"/>
              </a:rPr>
              <a:t>ggplot</a:t>
            </a:r>
            <a:r>
              <a:rPr dirty="0">
                <a:latin typeface="Sagona Book" panose="02020503050505020204" pitchFamily="18" charset="0"/>
              </a:rPr>
              <a:t>(PropertyData1b, </a:t>
            </a:r>
            <a:r>
              <a:rPr dirty="0" err="1">
                <a:solidFill>
                  <a:srgbClr val="06287E"/>
                </a:solidFill>
                <a:latin typeface="Sagona Book" panose="02020503050505020204" pitchFamily="18" charset="0"/>
              </a:rPr>
              <a:t>aes</a:t>
            </a:r>
            <a:r>
              <a:rPr dirty="0">
                <a:latin typeface="Sagona Book" panose="02020503050505020204" pitchFamily="18" charset="0"/>
              </a:rPr>
              <a:t>(</a:t>
            </a:r>
            <a:r>
              <a:rPr dirty="0">
                <a:solidFill>
                  <a:srgbClr val="7D9029"/>
                </a:solidFill>
                <a:latin typeface="Sagona Book" panose="02020503050505020204" pitchFamily="18" charset="0"/>
              </a:rPr>
              <a:t>x =</a:t>
            </a:r>
            <a:r>
              <a:rPr dirty="0">
                <a:latin typeface="Sagona Book" panose="02020503050505020204" pitchFamily="18" charset="0"/>
              </a:rPr>
              <a:t> </a:t>
            </a:r>
            <a:r>
              <a:rPr dirty="0" err="1">
                <a:latin typeface="Sagona Book" panose="02020503050505020204" pitchFamily="18" charset="0"/>
              </a:rPr>
              <a:t>sale_date</a:t>
            </a:r>
            <a:r>
              <a:rPr dirty="0">
                <a:latin typeface="Sagona Book" panose="02020503050505020204" pitchFamily="18" charset="0"/>
              </a:rPr>
              <a:t>, </a:t>
            </a:r>
            <a:r>
              <a:rPr dirty="0">
                <a:solidFill>
                  <a:srgbClr val="7D9029"/>
                </a:solidFill>
                <a:latin typeface="Sagona Book" panose="02020503050505020204" pitchFamily="18" charset="0"/>
              </a:rPr>
              <a:t>y =</a:t>
            </a:r>
            <a:r>
              <a:rPr dirty="0">
                <a:latin typeface="Sagona Book" panose="02020503050505020204" pitchFamily="18" charset="0"/>
              </a:rPr>
              <a:t> price)) </a:t>
            </a:r>
            <a:r>
              <a:rPr dirty="0">
                <a:solidFill>
                  <a:srgbClr val="4070A0"/>
                </a:solidFill>
                <a:latin typeface="Sagona Book" panose="02020503050505020204" pitchFamily="18" charset="0"/>
              </a:rPr>
              <a:t>+</a:t>
            </a:r>
            <a:br>
              <a:rPr dirty="0">
                <a:latin typeface="Sagona Book" panose="02020503050505020204" pitchFamily="18" charset="0"/>
              </a:rPr>
            </a:br>
            <a:r>
              <a:rPr dirty="0">
                <a:latin typeface="Sagona Book" panose="02020503050505020204" pitchFamily="18" charset="0"/>
              </a:rPr>
              <a:t>  </a:t>
            </a:r>
            <a:r>
              <a:rPr dirty="0" err="1">
                <a:solidFill>
                  <a:srgbClr val="06287E"/>
                </a:solidFill>
                <a:latin typeface="Sagona Book" panose="02020503050505020204" pitchFamily="18" charset="0"/>
              </a:rPr>
              <a:t>geom_point</a:t>
            </a:r>
            <a:r>
              <a:rPr dirty="0">
                <a:latin typeface="Sagona Book" panose="02020503050505020204" pitchFamily="18" charset="0"/>
              </a:rPr>
              <a:t>(</a:t>
            </a:r>
            <a:r>
              <a:rPr dirty="0" err="1">
                <a:solidFill>
                  <a:srgbClr val="06287E"/>
                </a:solidFill>
                <a:latin typeface="Sagona Book" panose="02020503050505020204" pitchFamily="18" charset="0"/>
              </a:rPr>
              <a:t>aes</a:t>
            </a:r>
            <a:r>
              <a:rPr dirty="0">
                <a:latin typeface="Sagona Book" panose="02020503050505020204" pitchFamily="18" charset="0"/>
              </a:rPr>
              <a:t>(</a:t>
            </a:r>
            <a:r>
              <a:rPr dirty="0" err="1">
                <a:solidFill>
                  <a:srgbClr val="7D9029"/>
                </a:solidFill>
                <a:latin typeface="Sagona Book" panose="02020503050505020204" pitchFamily="18" charset="0"/>
              </a:rPr>
              <a:t>colour</a:t>
            </a:r>
            <a:r>
              <a:rPr dirty="0">
                <a:solidFill>
                  <a:srgbClr val="7D9029"/>
                </a:solidFill>
                <a:latin typeface="Sagona Book" panose="02020503050505020204" pitchFamily="18" charset="0"/>
              </a:rPr>
              <a:t> =</a:t>
            </a:r>
            <a:r>
              <a:rPr dirty="0">
                <a:latin typeface="Sagona Book" panose="02020503050505020204" pitchFamily="18" charset="0"/>
              </a:rPr>
              <a:t> </a:t>
            </a:r>
            <a:r>
              <a:rPr dirty="0" err="1">
                <a:latin typeface="Sagona Book" panose="02020503050505020204" pitchFamily="18" charset="0"/>
              </a:rPr>
              <a:t>vat_exclusive</a:t>
            </a:r>
            <a:r>
              <a:rPr dirty="0">
                <a:latin typeface="Sagona Book" panose="02020503050505020204" pitchFamily="18" charset="0"/>
              </a:rPr>
              <a:t>)) </a:t>
            </a:r>
            <a:r>
              <a:rPr dirty="0">
                <a:solidFill>
                  <a:srgbClr val="4070A0"/>
                </a:solidFill>
                <a:latin typeface="Sagona Book" panose="02020503050505020204" pitchFamily="18" charset="0"/>
              </a:rPr>
              <a:t>+</a:t>
            </a:r>
            <a:br>
              <a:rPr dirty="0">
                <a:latin typeface="Sagona Book" panose="02020503050505020204" pitchFamily="18" charset="0"/>
              </a:rPr>
            </a:br>
            <a:r>
              <a:rPr dirty="0">
                <a:latin typeface="Sagona Book" panose="02020503050505020204" pitchFamily="18" charset="0"/>
              </a:rPr>
              <a:t>  </a:t>
            </a:r>
            <a:r>
              <a:rPr dirty="0">
                <a:solidFill>
                  <a:srgbClr val="06287E"/>
                </a:solidFill>
                <a:latin typeface="Sagona Book" panose="02020503050505020204" pitchFamily="18" charset="0"/>
              </a:rPr>
              <a:t>labs</a:t>
            </a:r>
            <a:r>
              <a:rPr dirty="0">
                <a:latin typeface="Sagona Book" panose="02020503050505020204" pitchFamily="18" charset="0"/>
              </a:rPr>
              <a:t>(</a:t>
            </a:r>
            <a:r>
              <a:rPr dirty="0">
                <a:solidFill>
                  <a:srgbClr val="7D9029"/>
                </a:solidFill>
                <a:latin typeface="Sagona Book" panose="02020503050505020204" pitchFamily="18" charset="0"/>
              </a:rPr>
              <a:t>title =</a:t>
            </a:r>
            <a:r>
              <a:rPr dirty="0">
                <a:latin typeface="Sagona Book" panose="02020503050505020204" pitchFamily="18" charset="0"/>
              </a:rPr>
              <a:t> </a:t>
            </a:r>
            <a:r>
              <a:rPr dirty="0">
                <a:solidFill>
                  <a:srgbClr val="4070A0"/>
                </a:solidFill>
                <a:latin typeface="Sagona Book" panose="02020503050505020204" pitchFamily="18" charset="0"/>
              </a:rPr>
              <a:t>"Scatterplot of Price vs Sale Date"</a:t>
            </a:r>
            <a:r>
              <a:rPr dirty="0">
                <a:latin typeface="Sagona Book" panose="02020503050505020204" pitchFamily="18" charset="0"/>
              </a:rPr>
              <a:t>, </a:t>
            </a:r>
            <a:r>
              <a:rPr dirty="0">
                <a:solidFill>
                  <a:srgbClr val="7D9029"/>
                </a:solidFill>
                <a:latin typeface="Sagona Book" panose="02020503050505020204" pitchFamily="18" charset="0"/>
              </a:rPr>
              <a:t>x =</a:t>
            </a:r>
            <a:r>
              <a:rPr dirty="0">
                <a:latin typeface="Sagona Book" panose="02020503050505020204" pitchFamily="18" charset="0"/>
              </a:rPr>
              <a:t> </a:t>
            </a:r>
            <a:r>
              <a:rPr dirty="0">
                <a:solidFill>
                  <a:srgbClr val="4070A0"/>
                </a:solidFill>
                <a:latin typeface="Sagona Book" panose="02020503050505020204" pitchFamily="18" charset="0"/>
              </a:rPr>
              <a:t>"Sale Date"</a:t>
            </a:r>
            <a:r>
              <a:rPr dirty="0">
                <a:latin typeface="Sagona Book" panose="02020503050505020204" pitchFamily="18" charset="0"/>
              </a:rPr>
              <a:t>, </a:t>
            </a:r>
            <a:r>
              <a:rPr dirty="0">
                <a:solidFill>
                  <a:srgbClr val="7D9029"/>
                </a:solidFill>
                <a:latin typeface="Sagona Book" panose="02020503050505020204" pitchFamily="18" charset="0"/>
              </a:rPr>
              <a:t>y =</a:t>
            </a:r>
            <a:r>
              <a:rPr dirty="0">
                <a:latin typeface="Sagona Book" panose="02020503050505020204" pitchFamily="18" charset="0"/>
              </a:rPr>
              <a:t> </a:t>
            </a:r>
            <a:r>
              <a:rPr dirty="0">
                <a:solidFill>
                  <a:srgbClr val="4070A0"/>
                </a:solidFill>
                <a:latin typeface="Sagona Book" panose="02020503050505020204" pitchFamily="18" charset="0"/>
              </a:rPr>
              <a:t>"Price"</a:t>
            </a:r>
            <a:r>
              <a:rPr dirty="0">
                <a:latin typeface="Sagona Book" panose="02020503050505020204" pitchFamily="18" charset="0"/>
              </a:rPr>
              <a:t>)</a:t>
            </a:r>
          </a:p>
        </p:txBody>
      </p:sp>
      <p:pic>
        <p:nvPicPr>
          <p:cNvPr id="2" name="Picture 1" descr="A00275664_RMarkdown_files/figure-pptx/unnamed-chunk-22-1.png"/>
          <p:cNvPicPr>
            <a:picLocks noGrp="1" noChangeAspect="1"/>
          </p:cNvPicPr>
          <p:nvPr/>
        </p:nvPicPr>
        <p:blipFill>
          <a:blip r:embed="rId6"/>
          <a:stretch>
            <a:fillRect/>
          </a:stretch>
        </p:blipFill>
        <p:spPr bwMode="auto">
          <a:xfrm>
            <a:off x="3568700" y="355600"/>
            <a:ext cx="5105400" cy="4089400"/>
          </a:xfrm>
          <a:prstGeom prst="rect">
            <a:avLst/>
          </a:prstGeom>
          <a:noFill/>
          <a:ln w="9525">
            <a:noFill/>
            <a:headEnd/>
            <a:tailEnd/>
          </a:ln>
        </p:spPr>
      </p:pic>
      <p:pic>
        <p:nvPicPr>
          <p:cNvPr id="9" name="Audio 8">
            <a:hlinkClick r:id="" action="ppaction://media"/>
            <a:extLst>
              <a:ext uri="{FF2B5EF4-FFF2-40B4-BE49-F238E27FC236}">
                <a16:creationId xmlns:a16="http://schemas.microsoft.com/office/drawing/2014/main" id="{C5F441B2-1171-839D-3FA8-AB505E87783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08306" t="-108306" r="-108306" b="-108306"/>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7350">
        <p159:morph option="byObject"/>
      </p:transition>
    </mc:Choice>
    <mc:Fallback>
      <p:transition spd="slow" advTm="273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animEffect transition="in" filter="fade">
                                      <p:cBhvr>
                                        <p:cTn id="11"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72528" y="1199072"/>
            <a:ext cx="3427922" cy="3464942"/>
          </a:xfrm>
        </p:spPr>
        <p:txBody>
          <a:bodyPr>
            <a:normAutofit/>
          </a:bodyPr>
          <a:lstStyle/>
          <a:p>
            <a:pPr marL="0" lvl="0" indent="0">
              <a:buNone/>
            </a:pPr>
            <a:endParaRPr dirty="0"/>
          </a:p>
          <a:p>
            <a:pPr marL="0" lvl="0" indent="0">
              <a:buNone/>
            </a:pPr>
            <a:r>
              <a:rPr dirty="0"/>
              <a:t>Due to the large amount of data in this dataset, it would need to be filtered further to be easily understandable. Here is an example.</a:t>
            </a:r>
          </a:p>
          <a:p>
            <a:pPr lvl="0" indent="0">
              <a:buNone/>
            </a:pPr>
            <a:r>
              <a:rPr i="1" dirty="0">
                <a:solidFill>
                  <a:srgbClr val="60A0B0"/>
                </a:solidFill>
                <a:latin typeface="Courier"/>
              </a:rPr>
              <a:t># Example of sales date and price for houses in county Galway</a:t>
            </a:r>
            <a:br>
              <a:rPr dirty="0"/>
            </a:br>
            <a:r>
              <a:rPr dirty="0" err="1">
                <a:latin typeface="Courier"/>
              </a:rPr>
              <a:t>gal_prop_data</a:t>
            </a:r>
            <a:r>
              <a:rPr dirty="0">
                <a:latin typeface="Courier"/>
              </a:rPr>
              <a:t> </a:t>
            </a:r>
            <a:r>
              <a:rPr dirty="0">
                <a:solidFill>
                  <a:srgbClr val="007020"/>
                </a:solidFill>
                <a:latin typeface="Courier"/>
              </a:rPr>
              <a:t>&lt;-</a:t>
            </a:r>
            <a:r>
              <a:rPr dirty="0">
                <a:latin typeface="Courier"/>
              </a:rPr>
              <a:t> PropertyData1b </a:t>
            </a:r>
            <a:r>
              <a:rPr dirty="0">
                <a:solidFill>
                  <a:srgbClr val="4070A0"/>
                </a:solidFill>
                <a:latin typeface="Courier"/>
              </a:rPr>
              <a:t>%&gt;%</a:t>
            </a:r>
            <a:br>
              <a:rPr dirty="0"/>
            </a:br>
            <a:r>
              <a:rPr dirty="0">
                <a:latin typeface="Courier"/>
              </a:rPr>
              <a:t>  </a:t>
            </a:r>
            <a:r>
              <a:rPr dirty="0">
                <a:solidFill>
                  <a:srgbClr val="06287E"/>
                </a:solidFill>
                <a:latin typeface="Courier"/>
              </a:rPr>
              <a:t>filter</a:t>
            </a:r>
            <a:r>
              <a:rPr dirty="0">
                <a:latin typeface="Courier"/>
              </a:rPr>
              <a:t>(county </a:t>
            </a:r>
            <a:r>
              <a:rPr dirty="0">
                <a:solidFill>
                  <a:srgbClr val="4070A0"/>
                </a:solidFill>
                <a:latin typeface="Courier"/>
              </a:rPr>
              <a:t>==</a:t>
            </a:r>
            <a:r>
              <a:rPr dirty="0">
                <a:latin typeface="Courier"/>
              </a:rPr>
              <a:t> </a:t>
            </a:r>
            <a:r>
              <a:rPr dirty="0">
                <a:solidFill>
                  <a:srgbClr val="4070A0"/>
                </a:solidFill>
                <a:latin typeface="Courier"/>
              </a:rPr>
              <a:t>"Galway"</a:t>
            </a:r>
            <a:r>
              <a:rPr dirty="0">
                <a:latin typeface="Courier"/>
              </a:rPr>
              <a:t>)</a:t>
            </a:r>
            <a:br>
              <a:rPr dirty="0"/>
            </a:br>
            <a:br>
              <a:rPr dirty="0"/>
            </a:br>
            <a:r>
              <a:rPr i="1" dirty="0">
                <a:solidFill>
                  <a:srgbClr val="60A0B0"/>
                </a:solidFill>
                <a:latin typeface="Courier"/>
              </a:rPr>
              <a:t># Create a scatterplot</a:t>
            </a:r>
            <a:br>
              <a:rPr dirty="0"/>
            </a:br>
            <a:r>
              <a:rPr dirty="0" err="1">
                <a:solidFill>
                  <a:srgbClr val="06287E"/>
                </a:solidFill>
                <a:latin typeface="Courier"/>
              </a:rPr>
              <a:t>ggplot</a:t>
            </a:r>
            <a:r>
              <a:rPr dirty="0">
                <a:latin typeface="Courier"/>
              </a:rPr>
              <a:t>(</a:t>
            </a:r>
            <a:r>
              <a:rPr dirty="0" err="1">
                <a:latin typeface="Courier"/>
              </a:rPr>
              <a:t>gal_prop_data</a:t>
            </a:r>
            <a:r>
              <a:rPr dirty="0">
                <a:latin typeface="Courier"/>
              </a:rPr>
              <a:t>, </a:t>
            </a:r>
            <a:r>
              <a:rPr dirty="0" err="1">
                <a:solidFill>
                  <a:srgbClr val="06287E"/>
                </a:solidFill>
                <a:latin typeface="Courier"/>
              </a:rPr>
              <a:t>aes</a:t>
            </a:r>
            <a:r>
              <a:rPr dirty="0">
                <a:latin typeface="Courier"/>
              </a:rPr>
              <a:t>(</a:t>
            </a:r>
            <a:r>
              <a:rPr dirty="0">
                <a:solidFill>
                  <a:srgbClr val="7D9029"/>
                </a:solidFill>
                <a:latin typeface="Courier"/>
              </a:rPr>
              <a:t>x =</a:t>
            </a:r>
            <a:r>
              <a:rPr dirty="0">
                <a:latin typeface="Courier"/>
              </a:rPr>
              <a:t> </a:t>
            </a:r>
            <a:r>
              <a:rPr dirty="0" err="1">
                <a:latin typeface="Courier"/>
              </a:rPr>
              <a:t>sale_date</a:t>
            </a:r>
            <a:r>
              <a:rPr dirty="0">
                <a:latin typeface="Courier"/>
              </a:rPr>
              <a:t>, </a:t>
            </a:r>
            <a:r>
              <a:rPr dirty="0">
                <a:solidFill>
                  <a:srgbClr val="7D9029"/>
                </a:solidFill>
                <a:latin typeface="Courier"/>
              </a:rPr>
              <a:t>y =</a:t>
            </a:r>
            <a:r>
              <a:rPr dirty="0">
                <a:latin typeface="Courier"/>
              </a:rPr>
              <a:t> price)) </a:t>
            </a:r>
            <a:r>
              <a:rPr dirty="0">
                <a:solidFill>
                  <a:srgbClr val="4070A0"/>
                </a:solidFill>
                <a:latin typeface="Courier"/>
              </a:rPr>
              <a:t>+</a:t>
            </a:r>
            <a:br>
              <a:rPr dirty="0"/>
            </a:br>
            <a:r>
              <a:rPr dirty="0">
                <a:latin typeface="Courier"/>
              </a:rPr>
              <a:t>  </a:t>
            </a:r>
            <a:r>
              <a:rPr dirty="0" err="1">
                <a:solidFill>
                  <a:srgbClr val="06287E"/>
                </a:solidFill>
                <a:latin typeface="Courier"/>
              </a:rPr>
              <a:t>geom_point</a:t>
            </a:r>
            <a:r>
              <a:rPr dirty="0">
                <a:latin typeface="Courier"/>
              </a:rPr>
              <a:t>(</a:t>
            </a:r>
            <a:r>
              <a:rPr dirty="0" err="1">
                <a:solidFill>
                  <a:srgbClr val="7D9029"/>
                </a:solidFill>
                <a:latin typeface="Courier"/>
              </a:rPr>
              <a:t>colour</a:t>
            </a:r>
            <a:r>
              <a:rPr dirty="0">
                <a:solidFill>
                  <a:srgbClr val="7D9029"/>
                </a:solidFill>
                <a:latin typeface="Courier"/>
              </a:rPr>
              <a:t> =</a:t>
            </a:r>
            <a:r>
              <a:rPr dirty="0">
                <a:latin typeface="Courier"/>
              </a:rPr>
              <a:t> </a:t>
            </a:r>
            <a:r>
              <a:rPr dirty="0">
                <a:solidFill>
                  <a:srgbClr val="4070A0"/>
                </a:solidFill>
                <a:latin typeface="Courier"/>
              </a:rPr>
              <a:t>"purple"</a:t>
            </a:r>
            <a:r>
              <a:rPr dirty="0">
                <a:latin typeface="Courier"/>
              </a:rPr>
              <a:t>) </a:t>
            </a:r>
            <a:r>
              <a:rPr dirty="0">
                <a:solidFill>
                  <a:srgbClr val="4070A0"/>
                </a:solidFill>
                <a:latin typeface="Courier"/>
              </a:rPr>
              <a:t>+</a:t>
            </a:r>
            <a:br>
              <a:rPr dirty="0"/>
            </a:br>
            <a:r>
              <a:rPr dirty="0">
                <a:latin typeface="Courier"/>
              </a:rPr>
              <a:t>  </a:t>
            </a:r>
            <a:r>
              <a:rPr dirty="0">
                <a:solidFill>
                  <a:srgbClr val="06287E"/>
                </a:solidFill>
                <a:latin typeface="Courier"/>
              </a:rPr>
              <a:t>labs</a:t>
            </a:r>
            <a:r>
              <a:rPr dirty="0">
                <a:latin typeface="Courier"/>
              </a:rPr>
              <a:t>(</a:t>
            </a:r>
            <a:r>
              <a:rPr dirty="0">
                <a:solidFill>
                  <a:srgbClr val="7D9029"/>
                </a:solidFill>
                <a:latin typeface="Courier"/>
              </a:rPr>
              <a:t>title =</a:t>
            </a:r>
            <a:r>
              <a:rPr dirty="0">
                <a:latin typeface="Courier"/>
              </a:rPr>
              <a:t> </a:t>
            </a:r>
            <a:r>
              <a:rPr dirty="0">
                <a:solidFill>
                  <a:srgbClr val="4070A0"/>
                </a:solidFill>
                <a:latin typeface="Courier"/>
              </a:rPr>
              <a:t>"Price vs Sale Date for Properties in Galway"</a:t>
            </a:r>
            <a:r>
              <a:rPr dirty="0">
                <a:latin typeface="Courier"/>
              </a:rPr>
              <a:t>,</a:t>
            </a:r>
            <a:br>
              <a:rPr dirty="0"/>
            </a:br>
            <a:r>
              <a:rPr dirty="0">
                <a:latin typeface="Courier"/>
              </a:rPr>
              <a:t>       </a:t>
            </a:r>
            <a:r>
              <a:rPr dirty="0">
                <a:solidFill>
                  <a:srgbClr val="7D9029"/>
                </a:solidFill>
                <a:latin typeface="Courier"/>
              </a:rPr>
              <a:t>x =</a:t>
            </a:r>
            <a:r>
              <a:rPr dirty="0">
                <a:latin typeface="Courier"/>
              </a:rPr>
              <a:t> </a:t>
            </a:r>
            <a:r>
              <a:rPr dirty="0">
                <a:solidFill>
                  <a:srgbClr val="4070A0"/>
                </a:solidFill>
                <a:latin typeface="Courier"/>
              </a:rPr>
              <a:t>"Sale Date"</a:t>
            </a:r>
            <a:r>
              <a:rPr dirty="0">
                <a:latin typeface="Courier"/>
              </a:rPr>
              <a:t>, </a:t>
            </a:r>
            <a:r>
              <a:rPr dirty="0">
                <a:solidFill>
                  <a:srgbClr val="7D9029"/>
                </a:solidFill>
                <a:latin typeface="Courier"/>
              </a:rPr>
              <a:t>y =</a:t>
            </a:r>
            <a:r>
              <a:rPr dirty="0">
                <a:latin typeface="Courier"/>
              </a:rPr>
              <a:t> </a:t>
            </a:r>
            <a:r>
              <a:rPr dirty="0">
                <a:solidFill>
                  <a:srgbClr val="4070A0"/>
                </a:solidFill>
                <a:latin typeface="Courier"/>
              </a:rPr>
              <a:t>"Price"</a:t>
            </a:r>
            <a:r>
              <a:rPr dirty="0">
                <a:latin typeface="Courier"/>
              </a:rPr>
              <a:t>)</a:t>
            </a:r>
          </a:p>
        </p:txBody>
      </p:sp>
      <p:pic>
        <p:nvPicPr>
          <p:cNvPr id="2" name="Picture 1" descr="A00275664_RMarkdown_files/figure-pptx/unnamed-chunk-23-1.png"/>
          <p:cNvPicPr>
            <a:picLocks noGrp="1" noChangeAspect="1"/>
          </p:cNvPicPr>
          <p:nvPr/>
        </p:nvPicPr>
        <p:blipFill>
          <a:blip r:embed="rId6"/>
          <a:stretch>
            <a:fillRect/>
          </a:stretch>
        </p:blipFill>
        <p:spPr bwMode="auto">
          <a:xfrm>
            <a:off x="3568700" y="355600"/>
            <a:ext cx="5105400" cy="4089400"/>
          </a:xfrm>
          <a:prstGeom prst="rect">
            <a:avLst/>
          </a:prstGeom>
          <a:noFill/>
          <a:ln w="9525">
            <a:noFill/>
            <a:headEnd/>
            <a:tailEnd/>
          </a:ln>
        </p:spPr>
      </p:pic>
      <p:pic>
        <p:nvPicPr>
          <p:cNvPr id="9" name="Audio 8">
            <a:hlinkClick r:id="" action="ppaction://media"/>
            <a:extLst>
              <a:ext uri="{FF2B5EF4-FFF2-40B4-BE49-F238E27FC236}">
                <a16:creationId xmlns:a16="http://schemas.microsoft.com/office/drawing/2014/main" id="{C4E47695-E371-38C1-A098-D1BBFECFE57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08306" t="-108306" r="-108306" b="-108306"/>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7910">
        <p159:morph option="byObject"/>
      </p:transition>
    </mc:Choice>
    <mc:Fallback>
      <p:transition spd="slow" advTm="179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animEffect transition="in" filter="fade">
                                      <p:cBhvr>
                                        <p:cTn id="11"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514350" y="1302589"/>
            <a:ext cx="3086100" cy="3361425"/>
          </a:xfrm>
        </p:spPr>
        <p:txBody>
          <a:bodyPr>
            <a:normAutofit/>
          </a:bodyPr>
          <a:lstStyle/>
          <a:p>
            <a:pPr marL="0" lvl="0" indent="0">
              <a:spcBef>
                <a:spcPts val="3000"/>
              </a:spcBef>
              <a:buNone/>
            </a:pPr>
            <a:r>
              <a:rPr b="1" dirty="0"/>
              <a:t>PropertyDataset2a</a:t>
            </a:r>
          </a:p>
          <a:p>
            <a:pPr lvl="0" indent="0">
              <a:buNone/>
            </a:pPr>
            <a:r>
              <a:rPr i="1" dirty="0">
                <a:solidFill>
                  <a:srgbClr val="60A0B0"/>
                </a:solidFill>
                <a:latin typeface="Courier"/>
              </a:rPr>
              <a:t>#Boxplot with all values included</a:t>
            </a:r>
            <a:br>
              <a:rPr dirty="0"/>
            </a:br>
            <a:br>
              <a:rPr dirty="0"/>
            </a:br>
            <a:r>
              <a:rPr dirty="0" err="1">
                <a:solidFill>
                  <a:srgbClr val="06287E"/>
                </a:solidFill>
                <a:latin typeface="Courier"/>
              </a:rPr>
              <a:t>ggplot</a:t>
            </a:r>
            <a:r>
              <a:rPr dirty="0">
                <a:latin typeface="Courier"/>
              </a:rPr>
              <a:t>(PropertyDataset2a, </a:t>
            </a:r>
            <a:r>
              <a:rPr dirty="0" err="1">
                <a:solidFill>
                  <a:srgbClr val="06287E"/>
                </a:solidFill>
                <a:latin typeface="Courier"/>
              </a:rPr>
              <a:t>aes</a:t>
            </a:r>
            <a:r>
              <a:rPr dirty="0">
                <a:latin typeface="Courier"/>
              </a:rPr>
              <a:t>(</a:t>
            </a:r>
            <a:r>
              <a:rPr dirty="0">
                <a:solidFill>
                  <a:srgbClr val="7D9029"/>
                </a:solidFill>
                <a:latin typeface="Courier"/>
              </a:rPr>
              <a:t>x =</a:t>
            </a:r>
            <a:r>
              <a:rPr dirty="0">
                <a:latin typeface="Courier"/>
              </a:rPr>
              <a:t> </a:t>
            </a:r>
            <a:r>
              <a:rPr dirty="0" err="1">
                <a:latin typeface="Courier"/>
              </a:rPr>
              <a:t>Description_of_Property</a:t>
            </a:r>
            <a:r>
              <a:rPr dirty="0">
                <a:latin typeface="Courier"/>
              </a:rPr>
              <a:t>, </a:t>
            </a:r>
            <a:r>
              <a:rPr dirty="0">
                <a:solidFill>
                  <a:srgbClr val="7D9029"/>
                </a:solidFill>
                <a:latin typeface="Courier"/>
              </a:rPr>
              <a:t>y =</a:t>
            </a:r>
            <a:r>
              <a:rPr dirty="0">
                <a:latin typeface="Courier"/>
              </a:rPr>
              <a:t> Price)) </a:t>
            </a:r>
            <a:r>
              <a:rPr dirty="0">
                <a:solidFill>
                  <a:srgbClr val="4070A0"/>
                </a:solidFill>
                <a:latin typeface="Courier"/>
              </a:rPr>
              <a:t>+</a:t>
            </a:r>
            <a:br>
              <a:rPr dirty="0"/>
            </a:br>
            <a:r>
              <a:rPr dirty="0">
                <a:latin typeface="Courier"/>
              </a:rPr>
              <a:t>  </a:t>
            </a:r>
            <a:r>
              <a:rPr dirty="0" err="1">
                <a:solidFill>
                  <a:srgbClr val="06287E"/>
                </a:solidFill>
                <a:latin typeface="Courier"/>
              </a:rPr>
              <a:t>geom_boxplot</a:t>
            </a:r>
            <a:r>
              <a:rPr dirty="0">
                <a:latin typeface="Courier"/>
              </a:rPr>
              <a:t>(</a:t>
            </a:r>
            <a:r>
              <a:rPr dirty="0" err="1">
                <a:solidFill>
                  <a:srgbClr val="7D9029"/>
                </a:solidFill>
                <a:latin typeface="Courier"/>
              </a:rPr>
              <a:t>colour</a:t>
            </a:r>
            <a:r>
              <a:rPr dirty="0">
                <a:solidFill>
                  <a:srgbClr val="7D9029"/>
                </a:solidFill>
                <a:latin typeface="Courier"/>
              </a:rPr>
              <a:t> =</a:t>
            </a:r>
            <a:r>
              <a:rPr dirty="0">
                <a:latin typeface="Courier"/>
              </a:rPr>
              <a:t> </a:t>
            </a:r>
            <a:r>
              <a:rPr dirty="0">
                <a:solidFill>
                  <a:srgbClr val="4070A0"/>
                </a:solidFill>
                <a:latin typeface="Courier"/>
              </a:rPr>
              <a:t>"orange"</a:t>
            </a:r>
            <a:r>
              <a:rPr dirty="0">
                <a:latin typeface="Courier"/>
              </a:rPr>
              <a:t>) </a:t>
            </a:r>
            <a:r>
              <a:rPr dirty="0">
                <a:solidFill>
                  <a:srgbClr val="4070A0"/>
                </a:solidFill>
                <a:latin typeface="Courier"/>
              </a:rPr>
              <a:t>+</a:t>
            </a:r>
            <a:br>
              <a:rPr dirty="0"/>
            </a:br>
            <a:r>
              <a:rPr dirty="0">
                <a:latin typeface="Courier"/>
              </a:rPr>
              <a:t>  </a:t>
            </a:r>
            <a:r>
              <a:rPr dirty="0">
                <a:solidFill>
                  <a:srgbClr val="06287E"/>
                </a:solidFill>
                <a:latin typeface="Courier"/>
              </a:rPr>
              <a:t>labs</a:t>
            </a:r>
            <a:r>
              <a:rPr dirty="0">
                <a:latin typeface="Courier"/>
              </a:rPr>
              <a:t>(</a:t>
            </a:r>
            <a:r>
              <a:rPr dirty="0">
                <a:solidFill>
                  <a:srgbClr val="7D9029"/>
                </a:solidFill>
                <a:latin typeface="Courier"/>
              </a:rPr>
              <a:t>title =</a:t>
            </a:r>
            <a:r>
              <a:rPr dirty="0">
                <a:latin typeface="Courier"/>
              </a:rPr>
              <a:t> </a:t>
            </a:r>
            <a:r>
              <a:rPr dirty="0">
                <a:solidFill>
                  <a:srgbClr val="4070A0"/>
                </a:solidFill>
                <a:latin typeface="Courier"/>
              </a:rPr>
              <a:t>"Prices by House Type"</a:t>
            </a:r>
            <a:r>
              <a:rPr dirty="0">
                <a:latin typeface="Courier"/>
              </a:rPr>
              <a:t>, </a:t>
            </a:r>
            <a:r>
              <a:rPr dirty="0">
                <a:solidFill>
                  <a:srgbClr val="7D9029"/>
                </a:solidFill>
                <a:latin typeface="Courier"/>
              </a:rPr>
              <a:t>x =</a:t>
            </a:r>
            <a:r>
              <a:rPr dirty="0">
                <a:latin typeface="Courier"/>
              </a:rPr>
              <a:t> </a:t>
            </a:r>
            <a:r>
              <a:rPr dirty="0">
                <a:solidFill>
                  <a:srgbClr val="4070A0"/>
                </a:solidFill>
                <a:latin typeface="Courier"/>
              </a:rPr>
              <a:t>"House Type"</a:t>
            </a:r>
            <a:r>
              <a:rPr dirty="0">
                <a:latin typeface="Courier"/>
              </a:rPr>
              <a:t>, </a:t>
            </a:r>
            <a:r>
              <a:rPr dirty="0">
                <a:solidFill>
                  <a:srgbClr val="7D9029"/>
                </a:solidFill>
                <a:latin typeface="Courier"/>
              </a:rPr>
              <a:t>y =</a:t>
            </a:r>
            <a:r>
              <a:rPr dirty="0">
                <a:latin typeface="Courier"/>
              </a:rPr>
              <a:t> </a:t>
            </a:r>
            <a:r>
              <a:rPr dirty="0">
                <a:solidFill>
                  <a:srgbClr val="4070A0"/>
                </a:solidFill>
                <a:latin typeface="Courier"/>
              </a:rPr>
              <a:t>"Price"</a:t>
            </a:r>
            <a:r>
              <a:rPr dirty="0">
                <a:latin typeface="Courier"/>
              </a:rPr>
              <a:t>) </a:t>
            </a:r>
            <a:r>
              <a:rPr dirty="0">
                <a:solidFill>
                  <a:srgbClr val="4070A0"/>
                </a:solidFill>
                <a:latin typeface="Courier"/>
              </a:rPr>
              <a:t>+</a:t>
            </a:r>
            <a:br>
              <a:rPr dirty="0"/>
            </a:br>
            <a:r>
              <a:rPr dirty="0">
                <a:latin typeface="Courier"/>
              </a:rPr>
              <a:t>  </a:t>
            </a:r>
            <a:r>
              <a:rPr dirty="0" err="1">
                <a:solidFill>
                  <a:srgbClr val="06287E"/>
                </a:solidFill>
                <a:latin typeface="Courier"/>
              </a:rPr>
              <a:t>coord_flip</a:t>
            </a:r>
            <a:r>
              <a:rPr dirty="0">
                <a:latin typeface="Courier"/>
              </a:rPr>
              <a:t>()</a:t>
            </a:r>
          </a:p>
        </p:txBody>
      </p:sp>
      <p:pic>
        <p:nvPicPr>
          <p:cNvPr id="2" name="Picture 1" descr="A00275664_RMarkdown_files/figure-pptx/unnamed-chunk-24-1.png"/>
          <p:cNvPicPr>
            <a:picLocks noGrp="1" noChangeAspect="1"/>
          </p:cNvPicPr>
          <p:nvPr/>
        </p:nvPicPr>
        <p:blipFill>
          <a:blip r:embed="rId5"/>
          <a:stretch>
            <a:fillRect/>
          </a:stretch>
        </p:blipFill>
        <p:spPr bwMode="auto">
          <a:xfrm>
            <a:off x="3568700" y="355600"/>
            <a:ext cx="5105400" cy="4089400"/>
          </a:xfrm>
          <a:prstGeom prst="rect">
            <a:avLst/>
          </a:prstGeom>
          <a:noFill/>
          <a:ln w="9525">
            <a:noFill/>
            <a:headEnd/>
            <a:tailEnd/>
          </a:ln>
        </p:spPr>
      </p:pic>
      <p:pic>
        <p:nvPicPr>
          <p:cNvPr id="8" name="Audio 7">
            <a:hlinkClick r:id="" action="ppaction://media"/>
            <a:extLst>
              <a:ext uri="{FF2B5EF4-FFF2-40B4-BE49-F238E27FC236}">
                <a16:creationId xmlns:a16="http://schemas.microsoft.com/office/drawing/2014/main" id="{295444CF-D03C-4C1B-A793-FF454C2312F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9521">
        <p159:morph option="byObject"/>
      </p:transition>
    </mc:Choice>
    <mc:Fallback>
      <p:transition spd="slow" advTm="195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03517" y="1043796"/>
            <a:ext cx="3496933" cy="3620218"/>
          </a:xfrm>
        </p:spPr>
        <p:txBody>
          <a:bodyPr>
            <a:normAutofit/>
          </a:bodyPr>
          <a:lstStyle/>
          <a:p>
            <a:pPr lvl="0" indent="0">
              <a:lnSpc>
                <a:spcPct val="110000"/>
              </a:lnSpc>
              <a:buNone/>
            </a:pPr>
            <a:r>
              <a:rPr sz="1000" dirty="0">
                <a:latin typeface="Courier"/>
              </a:rPr>
              <a:t>PropertyDataset2b </a:t>
            </a:r>
            <a:r>
              <a:rPr sz="1000" dirty="0">
                <a:solidFill>
                  <a:srgbClr val="007020"/>
                </a:solidFill>
                <a:latin typeface="Courier"/>
              </a:rPr>
              <a:t>&lt;-</a:t>
            </a:r>
            <a:r>
              <a:rPr sz="1000" dirty="0">
                <a:latin typeface="Courier"/>
              </a:rPr>
              <a:t> PropertyDataset2a </a:t>
            </a:r>
            <a:r>
              <a:rPr sz="1000" dirty="0">
                <a:solidFill>
                  <a:srgbClr val="4070A0"/>
                </a:solidFill>
                <a:latin typeface="Courier"/>
              </a:rPr>
              <a:t>%&gt;%</a:t>
            </a:r>
            <a:br>
              <a:rPr sz="1000" dirty="0"/>
            </a:br>
            <a:r>
              <a:rPr sz="1000" dirty="0">
                <a:latin typeface="Courier"/>
              </a:rPr>
              <a:t>  </a:t>
            </a:r>
            <a:r>
              <a:rPr sz="1000" dirty="0">
                <a:solidFill>
                  <a:srgbClr val="06287E"/>
                </a:solidFill>
                <a:latin typeface="Courier"/>
              </a:rPr>
              <a:t>filter</a:t>
            </a:r>
            <a:r>
              <a:rPr sz="1000" dirty="0">
                <a:latin typeface="Courier"/>
              </a:rPr>
              <a:t>(Price </a:t>
            </a:r>
            <a:r>
              <a:rPr sz="1000" dirty="0">
                <a:solidFill>
                  <a:srgbClr val="4070A0"/>
                </a:solidFill>
                <a:latin typeface="Courier"/>
              </a:rPr>
              <a:t>&lt;=</a:t>
            </a:r>
            <a:r>
              <a:rPr sz="1000" dirty="0">
                <a:latin typeface="Courier"/>
              </a:rPr>
              <a:t> </a:t>
            </a:r>
            <a:r>
              <a:rPr sz="1000" dirty="0">
                <a:solidFill>
                  <a:srgbClr val="06287E"/>
                </a:solidFill>
                <a:latin typeface="Courier"/>
              </a:rPr>
              <a:t>mean</a:t>
            </a:r>
            <a:r>
              <a:rPr sz="1000" dirty="0">
                <a:latin typeface="Courier"/>
              </a:rPr>
              <a:t>(PropertyDataset2a</a:t>
            </a:r>
            <a:r>
              <a:rPr sz="1000" dirty="0">
                <a:solidFill>
                  <a:srgbClr val="4070A0"/>
                </a:solidFill>
                <a:latin typeface="Courier"/>
              </a:rPr>
              <a:t>$</a:t>
            </a:r>
            <a:r>
              <a:rPr sz="1000" dirty="0">
                <a:latin typeface="Courier"/>
              </a:rPr>
              <a:t>Price))</a:t>
            </a:r>
            <a:br>
              <a:rPr sz="1000" dirty="0"/>
            </a:br>
            <a:br>
              <a:rPr sz="1000" dirty="0"/>
            </a:br>
            <a:r>
              <a:rPr sz="1000" dirty="0" err="1">
                <a:solidFill>
                  <a:srgbClr val="06287E"/>
                </a:solidFill>
                <a:latin typeface="Courier"/>
              </a:rPr>
              <a:t>ggplot</a:t>
            </a:r>
            <a:r>
              <a:rPr sz="1000" dirty="0">
                <a:latin typeface="Courier"/>
              </a:rPr>
              <a:t>(PropertyDataset2b, </a:t>
            </a:r>
            <a:r>
              <a:rPr sz="1000" dirty="0" err="1">
                <a:solidFill>
                  <a:srgbClr val="06287E"/>
                </a:solidFill>
                <a:latin typeface="Courier"/>
              </a:rPr>
              <a:t>aes</a:t>
            </a:r>
            <a:r>
              <a:rPr sz="1000" dirty="0">
                <a:latin typeface="Courier"/>
              </a:rPr>
              <a:t>(</a:t>
            </a:r>
            <a:r>
              <a:rPr sz="1000" dirty="0">
                <a:solidFill>
                  <a:srgbClr val="7D9029"/>
                </a:solidFill>
                <a:latin typeface="Courier"/>
              </a:rPr>
              <a:t>x =</a:t>
            </a:r>
            <a:r>
              <a:rPr sz="1000" dirty="0">
                <a:latin typeface="Courier"/>
              </a:rPr>
              <a:t> </a:t>
            </a:r>
            <a:r>
              <a:rPr sz="1000" dirty="0" err="1">
                <a:latin typeface="Courier"/>
              </a:rPr>
              <a:t>Description_of_Property</a:t>
            </a:r>
            <a:r>
              <a:rPr sz="1000" dirty="0">
                <a:latin typeface="Courier"/>
              </a:rPr>
              <a:t>, </a:t>
            </a:r>
            <a:r>
              <a:rPr sz="1000" dirty="0">
                <a:solidFill>
                  <a:srgbClr val="7D9029"/>
                </a:solidFill>
                <a:latin typeface="Courier"/>
              </a:rPr>
              <a:t>y =</a:t>
            </a:r>
            <a:r>
              <a:rPr sz="1000" dirty="0">
                <a:latin typeface="Courier"/>
              </a:rPr>
              <a:t> Price)) </a:t>
            </a:r>
            <a:r>
              <a:rPr sz="1000" dirty="0">
                <a:solidFill>
                  <a:srgbClr val="4070A0"/>
                </a:solidFill>
                <a:latin typeface="Courier"/>
              </a:rPr>
              <a:t>+</a:t>
            </a:r>
            <a:br>
              <a:rPr sz="1000" dirty="0"/>
            </a:br>
            <a:r>
              <a:rPr sz="1000" dirty="0">
                <a:latin typeface="Courier"/>
              </a:rPr>
              <a:t>  </a:t>
            </a:r>
            <a:r>
              <a:rPr sz="1000" dirty="0" err="1">
                <a:solidFill>
                  <a:srgbClr val="06287E"/>
                </a:solidFill>
                <a:latin typeface="Courier"/>
              </a:rPr>
              <a:t>geom_boxplot</a:t>
            </a:r>
            <a:r>
              <a:rPr sz="1000" dirty="0">
                <a:latin typeface="Courier"/>
              </a:rPr>
              <a:t>(</a:t>
            </a:r>
            <a:r>
              <a:rPr sz="1000" dirty="0" err="1">
                <a:solidFill>
                  <a:srgbClr val="7D9029"/>
                </a:solidFill>
                <a:latin typeface="Courier"/>
              </a:rPr>
              <a:t>colour</a:t>
            </a:r>
            <a:r>
              <a:rPr sz="1000" dirty="0">
                <a:solidFill>
                  <a:srgbClr val="7D9029"/>
                </a:solidFill>
                <a:latin typeface="Courier"/>
              </a:rPr>
              <a:t> =</a:t>
            </a:r>
            <a:r>
              <a:rPr sz="1000" dirty="0">
                <a:latin typeface="Courier"/>
              </a:rPr>
              <a:t> </a:t>
            </a:r>
            <a:r>
              <a:rPr sz="1000" dirty="0">
                <a:solidFill>
                  <a:srgbClr val="4070A0"/>
                </a:solidFill>
                <a:latin typeface="Courier"/>
              </a:rPr>
              <a:t>"orange"</a:t>
            </a:r>
            <a:r>
              <a:rPr sz="1000" dirty="0">
                <a:latin typeface="Courier"/>
              </a:rPr>
              <a:t>, </a:t>
            </a:r>
            <a:r>
              <a:rPr sz="1000" dirty="0">
                <a:solidFill>
                  <a:srgbClr val="7D9029"/>
                </a:solidFill>
                <a:latin typeface="Courier"/>
              </a:rPr>
              <a:t>fill =</a:t>
            </a:r>
            <a:r>
              <a:rPr sz="1000" dirty="0">
                <a:latin typeface="Courier"/>
              </a:rPr>
              <a:t> </a:t>
            </a:r>
            <a:r>
              <a:rPr sz="1000" dirty="0">
                <a:solidFill>
                  <a:srgbClr val="4070A0"/>
                </a:solidFill>
                <a:latin typeface="Courier"/>
              </a:rPr>
              <a:t>"green"</a:t>
            </a:r>
            <a:r>
              <a:rPr sz="1000" dirty="0">
                <a:latin typeface="Courier"/>
              </a:rPr>
              <a:t>) </a:t>
            </a:r>
            <a:r>
              <a:rPr sz="1000" dirty="0">
                <a:solidFill>
                  <a:srgbClr val="4070A0"/>
                </a:solidFill>
                <a:latin typeface="Courier"/>
              </a:rPr>
              <a:t>+</a:t>
            </a:r>
            <a:br>
              <a:rPr sz="1000" dirty="0"/>
            </a:br>
            <a:r>
              <a:rPr sz="1000" dirty="0">
                <a:latin typeface="Courier"/>
              </a:rPr>
              <a:t>  </a:t>
            </a:r>
            <a:r>
              <a:rPr sz="1000" dirty="0">
                <a:solidFill>
                  <a:srgbClr val="06287E"/>
                </a:solidFill>
                <a:latin typeface="Courier"/>
              </a:rPr>
              <a:t>labs</a:t>
            </a:r>
            <a:r>
              <a:rPr sz="1000" dirty="0">
                <a:latin typeface="Courier"/>
              </a:rPr>
              <a:t>(</a:t>
            </a:r>
            <a:r>
              <a:rPr sz="1000" dirty="0">
                <a:solidFill>
                  <a:srgbClr val="7D9029"/>
                </a:solidFill>
                <a:latin typeface="Courier"/>
              </a:rPr>
              <a:t>title =</a:t>
            </a:r>
            <a:r>
              <a:rPr sz="1000" dirty="0">
                <a:latin typeface="Courier"/>
              </a:rPr>
              <a:t> </a:t>
            </a:r>
            <a:r>
              <a:rPr sz="1000" dirty="0">
                <a:solidFill>
                  <a:srgbClr val="4070A0"/>
                </a:solidFill>
                <a:latin typeface="Courier"/>
              </a:rPr>
              <a:t>"Prices by House Type"</a:t>
            </a:r>
            <a:r>
              <a:rPr sz="1000" dirty="0">
                <a:latin typeface="Courier"/>
              </a:rPr>
              <a:t>, </a:t>
            </a:r>
            <a:r>
              <a:rPr sz="1000" dirty="0">
                <a:solidFill>
                  <a:srgbClr val="7D9029"/>
                </a:solidFill>
                <a:latin typeface="Courier"/>
              </a:rPr>
              <a:t>x =</a:t>
            </a:r>
            <a:r>
              <a:rPr sz="1000" dirty="0">
                <a:latin typeface="Courier"/>
              </a:rPr>
              <a:t> </a:t>
            </a:r>
            <a:r>
              <a:rPr sz="1000" dirty="0">
                <a:solidFill>
                  <a:srgbClr val="4070A0"/>
                </a:solidFill>
                <a:latin typeface="Courier"/>
              </a:rPr>
              <a:t>"House Type"</a:t>
            </a:r>
            <a:r>
              <a:rPr sz="1000" dirty="0">
                <a:latin typeface="Courier"/>
              </a:rPr>
              <a:t>, </a:t>
            </a:r>
            <a:r>
              <a:rPr sz="1000" dirty="0">
                <a:solidFill>
                  <a:srgbClr val="7D9029"/>
                </a:solidFill>
                <a:latin typeface="Courier"/>
              </a:rPr>
              <a:t>y =</a:t>
            </a:r>
            <a:r>
              <a:rPr sz="1000" dirty="0">
                <a:latin typeface="Courier"/>
              </a:rPr>
              <a:t> </a:t>
            </a:r>
            <a:r>
              <a:rPr sz="1000" dirty="0">
                <a:solidFill>
                  <a:srgbClr val="4070A0"/>
                </a:solidFill>
                <a:latin typeface="Courier"/>
              </a:rPr>
              <a:t>"Price"</a:t>
            </a:r>
            <a:r>
              <a:rPr sz="1000" dirty="0">
                <a:latin typeface="Courier"/>
              </a:rPr>
              <a:t>) </a:t>
            </a:r>
            <a:r>
              <a:rPr sz="1000" dirty="0">
                <a:solidFill>
                  <a:srgbClr val="4070A0"/>
                </a:solidFill>
                <a:latin typeface="Courier"/>
              </a:rPr>
              <a:t>+</a:t>
            </a:r>
            <a:br>
              <a:rPr sz="1000" dirty="0"/>
            </a:br>
            <a:r>
              <a:rPr sz="1000" dirty="0">
                <a:latin typeface="Courier"/>
              </a:rPr>
              <a:t>  </a:t>
            </a:r>
            <a:r>
              <a:rPr sz="1000" dirty="0" err="1">
                <a:solidFill>
                  <a:srgbClr val="06287E"/>
                </a:solidFill>
                <a:latin typeface="Courier"/>
              </a:rPr>
              <a:t>coord_flip</a:t>
            </a:r>
            <a:r>
              <a:rPr sz="1000" dirty="0">
                <a:latin typeface="Courier"/>
              </a:rPr>
              <a:t>()</a:t>
            </a:r>
            <a:endParaRPr lang="en-IE" sz="1000" dirty="0">
              <a:latin typeface="Courier"/>
            </a:endParaRPr>
          </a:p>
          <a:p>
            <a:pPr lvl="0" indent="0">
              <a:lnSpc>
                <a:spcPct val="110000"/>
              </a:lnSpc>
              <a:buNone/>
            </a:pPr>
            <a:endParaRPr lang="en-IE" sz="1000" dirty="0">
              <a:latin typeface="Courier"/>
            </a:endParaRPr>
          </a:p>
          <a:p>
            <a:pPr lvl="0" indent="0">
              <a:lnSpc>
                <a:spcPct val="110000"/>
              </a:lnSpc>
              <a:buNone/>
            </a:pPr>
            <a:r>
              <a:rPr lang="en-IE" sz="1000">
                <a:latin typeface="Courier"/>
              </a:rPr>
              <a:t>This </a:t>
            </a:r>
            <a:r>
              <a:rPr lang="en-IE" sz="1000" dirty="0">
                <a:latin typeface="Courier"/>
              </a:rPr>
              <a:t>boxplot is visually clear and easier to interpret rather than attempting to analyse all the data at once in one graph</a:t>
            </a:r>
            <a:endParaRPr sz="1000" dirty="0">
              <a:latin typeface="Courier"/>
            </a:endParaRPr>
          </a:p>
        </p:txBody>
      </p:sp>
      <p:pic>
        <p:nvPicPr>
          <p:cNvPr id="2" name="Picture 1" descr="A00275664_RMarkdown_files/figure-pptx/unnamed-chunk-25-1.png"/>
          <p:cNvPicPr>
            <a:picLocks noGrp="1" noChangeAspect="1"/>
          </p:cNvPicPr>
          <p:nvPr/>
        </p:nvPicPr>
        <p:blipFill>
          <a:blip r:embed="rId5"/>
          <a:stretch>
            <a:fillRect/>
          </a:stretch>
        </p:blipFill>
        <p:spPr bwMode="auto">
          <a:xfrm>
            <a:off x="3568700" y="355600"/>
            <a:ext cx="5105400" cy="4089400"/>
          </a:xfrm>
          <a:prstGeom prst="rect">
            <a:avLst/>
          </a:prstGeom>
          <a:noFill/>
          <a:ln w="9525">
            <a:noFill/>
            <a:headEnd/>
            <a:tailEnd/>
          </a:ln>
        </p:spPr>
      </p:pic>
      <p:pic>
        <p:nvPicPr>
          <p:cNvPr id="8" name="Audio 7">
            <a:hlinkClick r:id="" action="ppaction://media"/>
            <a:extLst>
              <a:ext uri="{FF2B5EF4-FFF2-40B4-BE49-F238E27FC236}">
                <a16:creationId xmlns:a16="http://schemas.microsoft.com/office/drawing/2014/main" id="{74E7314B-2B7D-F1D8-C0AB-9898E5F262B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8772">
        <p159:morph option="byObject"/>
      </p:transition>
    </mc:Choice>
    <mc:Fallback>
      <p:transition spd="slow" advTm="2877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2" presetClass="entr" presetSubtype="4"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anim calcmode="lin" valueType="num">
                                      <p:cBhvr additive="base">
                                        <p:cTn id="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0"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9" name="Picture 48" descr="A rainbow of colors on a white background&#10;&#10;Description automatically generated">
            <a:extLst>
              <a:ext uri="{FF2B5EF4-FFF2-40B4-BE49-F238E27FC236}">
                <a16:creationId xmlns:a16="http://schemas.microsoft.com/office/drawing/2014/main" id="{E5BF73AE-AF69-8199-CC4D-8CAB02E06374}"/>
              </a:ext>
            </a:extLst>
          </p:cNvPr>
          <p:cNvPicPr>
            <a:picLocks noChangeAspect="1"/>
          </p:cNvPicPr>
          <p:nvPr/>
        </p:nvPicPr>
        <p:blipFill rotWithShape="1">
          <a:blip r:embed="rId6">
            <a:alphaModFix amt="40000"/>
          </a:blip>
          <a:srcRect l="39840" r="21315" b="1"/>
          <a:stretch/>
        </p:blipFill>
        <p:spPr>
          <a:xfrm>
            <a:off x="5650992" y="10"/>
            <a:ext cx="3493009" cy="5147884"/>
          </a:xfrm>
          <a:prstGeom prst="rect">
            <a:avLst/>
          </a:prstGeom>
        </p:spPr>
      </p:pic>
      <p:pic>
        <p:nvPicPr>
          <p:cNvPr id="55" name="Picture 54">
            <a:extLst>
              <a:ext uri="{FF2B5EF4-FFF2-40B4-BE49-F238E27FC236}">
                <a16:creationId xmlns:a16="http://schemas.microsoft.com/office/drawing/2014/main" id="{61076C1C-5EBA-4C3E-A055-79A6054B841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a:extLst>
              <a:ext uri="{28A0092B-C50C-407E-A947-70E740481C1C}">
                <a14:useLocalDpi xmlns:a14="http://schemas.microsoft.com/office/drawing/2010/main" val="0"/>
              </a:ext>
            </a:extLst>
          </a:blip>
          <a:stretch>
            <a:fillRect/>
          </a:stretch>
        </p:blipFill>
        <p:spPr>
          <a:xfrm>
            <a:off x="0" y="0"/>
            <a:ext cx="9144000" cy="1081087"/>
          </a:xfrm>
          <a:prstGeom prst="rect">
            <a:avLst/>
          </a:prstGeom>
        </p:spPr>
      </p:pic>
      <p:pic>
        <p:nvPicPr>
          <p:cNvPr id="57" name="Picture 56">
            <a:extLst>
              <a:ext uri="{FF2B5EF4-FFF2-40B4-BE49-F238E27FC236}">
                <a16:creationId xmlns:a16="http://schemas.microsoft.com/office/drawing/2014/main" id="{F567EC28-515B-4578-A70F-AB26B86E39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8">
            <a:extLst>
              <a:ext uri="{28A0092B-C50C-407E-A947-70E740481C1C}">
                <a14:useLocalDpi xmlns:a14="http://schemas.microsoft.com/office/drawing/2010/main" val="0"/>
              </a:ext>
            </a:extLst>
          </a:blip>
          <a:stretch>
            <a:fillRect/>
          </a:stretch>
        </p:blipFill>
        <p:spPr>
          <a:xfrm>
            <a:off x="0" y="3281362"/>
            <a:ext cx="9144000" cy="1862138"/>
          </a:xfrm>
          <a:prstGeom prst="rect">
            <a:avLst/>
          </a:prstGeom>
        </p:spPr>
      </p:pic>
      <p:sp>
        <p:nvSpPr>
          <p:cNvPr id="59" name="Rectangle 58">
            <a:extLst>
              <a:ext uri="{FF2B5EF4-FFF2-40B4-BE49-F238E27FC236}">
                <a16:creationId xmlns:a16="http://schemas.microsoft.com/office/drawing/2014/main" id="{B7ECBEC3-ABB3-43D5-B3E0-93BD4868BB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Two girls and a boy sitting on a grassy earth reading">
            <a:extLst>
              <a:ext uri="{FF2B5EF4-FFF2-40B4-BE49-F238E27FC236}">
                <a16:creationId xmlns:a16="http://schemas.microsoft.com/office/drawing/2014/main" id="{1D4B7B26-FDE8-A476-8C8C-0581941EF124}"/>
              </a:ext>
            </a:extLst>
          </p:cNvPr>
          <p:cNvPicPr>
            <a:picLocks noChangeAspect="1"/>
          </p:cNvPicPr>
          <p:nvPr/>
        </p:nvPicPr>
        <p:blipFill rotWithShape="1">
          <a:blip r:embed="rId9">
            <a:alphaModFix amt="40000"/>
          </a:blip>
          <a:srcRect l="51942" r="1365" b="1"/>
          <a:stretch/>
        </p:blipFill>
        <p:spPr>
          <a:xfrm>
            <a:off x="19" y="10"/>
            <a:ext cx="9143981" cy="5143490"/>
          </a:xfrm>
          <a:prstGeom prst="rect">
            <a:avLst/>
          </a:prstGeom>
        </p:spPr>
      </p:pic>
      <p:sp>
        <p:nvSpPr>
          <p:cNvPr id="5" name="Title 4">
            <a:extLst>
              <a:ext uri="{FF2B5EF4-FFF2-40B4-BE49-F238E27FC236}">
                <a16:creationId xmlns:a16="http://schemas.microsoft.com/office/drawing/2014/main" id="{97808A3C-B998-1056-AD1C-9B0B6522A765}"/>
              </a:ext>
            </a:extLst>
          </p:cNvPr>
          <p:cNvSpPr>
            <a:spLocks noGrp="1"/>
          </p:cNvSpPr>
          <p:nvPr>
            <p:ph type="title"/>
          </p:nvPr>
        </p:nvSpPr>
        <p:spPr>
          <a:xfrm>
            <a:off x="-16542" y="2874160"/>
            <a:ext cx="9143999" cy="1368822"/>
          </a:xfrm>
        </p:spPr>
        <p:txBody>
          <a:bodyPr vert="horz" lIns="91440" tIns="45720" rIns="91440" bIns="45720" rtlCol="0" anchor="b">
            <a:normAutofit fontScale="90000"/>
          </a:bodyPr>
          <a:lstStyle/>
          <a:p>
            <a:pPr algn="ctr" defTabSz="914400"/>
            <a:r>
              <a:rPr lang="en-US" sz="6000" dirty="0"/>
              <a:t>Thank you for listening!</a:t>
            </a:r>
          </a:p>
        </p:txBody>
      </p:sp>
      <p:pic>
        <p:nvPicPr>
          <p:cNvPr id="61" name="Picture 60">
            <a:extLst>
              <a:ext uri="{FF2B5EF4-FFF2-40B4-BE49-F238E27FC236}">
                <a16:creationId xmlns:a16="http://schemas.microsoft.com/office/drawing/2014/main" id="{1237677A-FF89-4DA7-9BDB-E3BEF0E18C5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a:extLst>
              <a:ext uri="{28A0092B-C50C-407E-A947-70E740481C1C}">
                <a14:useLocalDpi xmlns:a14="http://schemas.microsoft.com/office/drawing/2010/main" val="0"/>
              </a:ext>
            </a:extLst>
          </a:blip>
          <a:stretch>
            <a:fillRect/>
          </a:stretch>
        </p:blipFill>
        <p:spPr>
          <a:xfrm>
            <a:off x="0" y="0"/>
            <a:ext cx="9144000" cy="1081087"/>
          </a:xfrm>
          <a:prstGeom prst="rect">
            <a:avLst/>
          </a:prstGeom>
        </p:spPr>
      </p:pic>
      <p:pic>
        <p:nvPicPr>
          <p:cNvPr id="63" name="Picture 62">
            <a:extLst>
              <a:ext uri="{FF2B5EF4-FFF2-40B4-BE49-F238E27FC236}">
                <a16:creationId xmlns:a16="http://schemas.microsoft.com/office/drawing/2014/main" id="{F28479A7-2F73-4A22-A849-6A5B4B95B7E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8">
            <a:extLst>
              <a:ext uri="{28A0092B-C50C-407E-A947-70E740481C1C}">
                <a14:useLocalDpi xmlns:a14="http://schemas.microsoft.com/office/drawing/2010/main" val="0"/>
              </a:ext>
            </a:extLst>
          </a:blip>
          <a:stretch>
            <a:fillRect/>
          </a:stretch>
        </p:blipFill>
        <p:spPr>
          <a:xfrm>
            <a:off x="0" y="3281362"/>
            <a:ext cx="9144000" cy="1862138"/>
          </a:xfrm>
          <a:prstGeom prst="rect">
            <a:avLst/>
          </a:prstGeom>
        </p:spPr>
      </p:pic>
      <p:sp>
        <p:nvSpPr>
          <p:cNvPr id="50" name="Text Placeholder 3">
            <a:extLst>
              <a:ext uri="{FF2B5EF4-FFF2-40B4-BE49-F238E27FC236}">
                <a16:creationId xmlns:a16="http://schemas.microsoft.com/office/drawing/2014/main" id="{8B4E0A1E-3AD8-2AB1-7820-147A43AC6A73}"/>
              </a:ext>
            </a:extLst>
          </p:cNvPr>
          <p:cNvSpPr>
            <a:spLocks noGrp="1"/>
          </p:cNvSpPr>
          <p:nvPr>
            <p:ph type="body" sz="half" idx="4294967295"/>
          </p:nvPr>
        </p:nvSpPr>
        <p:spPr>
          <a:xfrm>
            <a:off x="126162" y="1147960"/>
            <a:ext cx="8115300" cy="2438003"/>
          </a:xfrm>
        </p:spPr>
        <p:txBody>
          <a:bodyPr vert="horz" lIns="91440" tIns="45720" rIns="91440" bIns="45720" rtlCol="0">
            <a:normAutofit/>
          </a:bodyPr>
          <a:lstStyle/>
          <a:p>
            <a:pPr indent="-228600" defTabSz="914400"/>
            <a:r>
              <a:rPr lang="en-US" dirty="0"/>
              <a:t>Érin Kennedy</a:t>
            </a:r>
          </a:p>
          <a:p>
            <a:pPr indent="-228600" defTabSz="914400"/>
            <a:r>
              <a:rPr lang="en-US" dirty="0"/>
              <a:t>Interpretation of Data</a:t>
            </a:r>
          </a:p>
          <a:p>
            <a:pPr indent="-228600" defTabSz="914400"/>
            <a:r>
              <a:rPr lang="en-US" dirty="0"/>
              <a:t>Masters of Science in Data Analytics</a:t>
            </a:r>
          </a:p>
        </p:txBody>
      </p:sp>
      <p:pic>
        <p:nvPicPr>
          <p:cNvPr id="21" name="Picture 20">
            <a:extLst>
              <a:ext uri="{FF2B5EF4-FFF2-40B4-BE49-F238E27FC236}">
                <a16:creationId xmlns:a16="http://schemas.microsoft.com/office/drawing/2014/main" id="{70B4CE7A-8840-BA40-EEB7-D8AF6B6FB6AB}"/>
              </a:ext>
            </a:extLst>
          </p:cNvPr>
          <p:cNvPicPr>
            <a:picLocks noChangeAspect="1"/>
          </p:cNvPicPr>
          <p:nvPr/>
        </p:nvPicPr>
        <p:blipFill>
          <a:blip r:embed="rId10"/>
          <a:stretch>
            <a:fillRect/>
          </a:stretch>
        </p:blipFill>
        <p:spPr>
          <a:xfrm>
            <a:off x="5650992" y="761216"/>
            <a:ext cx="4575357" cy="1810534"/>
          </a:xfrm>
          <a:prstGeom prst="rect">
            <a:avLst/>
          </a:prstGeom>
        </p:spPr>
      </p:pic>
      <p:pic>
        <p:nvPicPr>
          <p:cNvPr id="9" name="Audio 8">
            <a:hlinkClick r:id="" action="ppaction://media"/>
            <a:extLst>
              <a:ext uri="{FF2B5EF4-FFF2-40B4-BE49-F238E27FC236}">
                <a16:creationId xmlns:a16="http://schemas.microsoft.com/office/drawing/2014/main" id="{D0C49E20-EAB8-E3BB-5992-10405F94EF6C}"/>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108306" t="-108306" r="-108306" b="-108306"/>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38809634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7582">
        <p159:morph option="byObject"/>
      </p:transition>
    </mc:Choice>
    <mc:Fallback>
      <p:transition spd="slow" advTm="75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3" presetClass="emph" presetSubtype="2" fill="hold" grpId="0" nodeType="clickEffect">
                                  <p:stCondLst>
                                    <p:cond delay="0"/>
                                  </p:stCondLst>
                                  <p:childTnLst>
                                    <p:animClr clrSpc="rgb" dir="cw">
                                      <p:cBhvr override="childStyle">
                                        <p:cTn id="10" dur="2000" fill="hold"/>
                                        <p:tgtEl>
                                          <p:spTgt spid="5"/>
                                        </p:tgtEl>
                                        <p:attrNameLst>
                                          <p:attrName>style.color</p:attrName>
                                        </p:attrNameLst>
                                      </p:cBhvr>
                                      <p:to>
                                        <a:srgbClr val="C00000"/>
                                      </p:to>
                                    </p:animClr>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9"/>
                </p:tgtEl>
              </p:cMediaNode>
            </p:audio>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006" y="0"/>
            <a:ext cx="5666994"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15" name="Rectangle 14">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77006" cy="51435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6" name="Picture 15">
            <a:extLst>
              <a:ext uri="{FF2B5EF4-FFF2-40B4-BE49-F238E27FC236}">
                <a16:creationId xmlns:a16="http://schemas.microsoft.com/office/drawing/2014/main" id="{91A90930-4117-42E3-B9BA-785001EF267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73640"/>
          <a:stretch/>
        </p:blipFill>
        <p:spPr>
          <a:xfrm>
            <a:off x="0" y="3028950"/>
            <a:ext cx="3477006" cy="2114550"/>
          </a:xfrm>
          <a:prstGeom prst="rect">
            <a:avLst/>
          </a:prstGeom>
        </p:spPr>
      </p:pic>
      <p:sp>
        <p:nvSpPr>
          <p:cNvPr id="2" name="Title 1"/>
          <p:cNvSpPr>
            <a:spLocks noGrp="1"/>
          </p:cNvSpPr>
          <p:nvPr>
            <p:ph type="title"/>
          </p:nvPr>
        </p:nvSpPr>
        <p:spPr>
          <a:xfrm>
            <a:off x="499441" y="740465"/>
            <a:ext cx="2661202" cy="3523422"/>
          </a:xfrm>
        </p:spPr>
        <p:txBody>
          <a:bodyPr>
            <a:normAutofit/>
          </a:bodyPr>
          <a:lstStyle/>
          <a:p>
            <a:pPr marL="0" lvl="0" indent="0">
              <a:buNone/>
            </a:pPr>
            <a:r>
              <a:rPr lang="en-IE" sz="2700"/>
              <a:t>References</a:t>
            </a:r>
          </a:p>
        </p:txBody>
      </p:sp>
      <p:sp>
        <p:nvSpPr>
          <p:cNvPr id="3" name="Content Placeholder 2"/>
          <p:cNvSpPr>
            <a:spLocks noGrp="1"/>
          </p:cNvSpPr>
          <p:nvPr>
            <p:ph idx="1"/>
          </p:nvPr>
        </p:nvSpPr>
        <p:spPr>
          <a:xfrm>
            <a:off x="3793368" y="740465"/>
            <a:ext cx="4316962" cy="3523421"/>
          </a:xfrm>
        </p:spPr>
        <p:txBody>
          <a:bodyPr anchor="ctr">
            <a:normAutofit/>
          </a:bodyPr>
          <a:lstStyle/>
          <a:p>
            <a:pPr marL="0" lvl="0" indent="0">
              <a:buNone/>
            </a:pPr>
            <a:r>
              <a:rPr lang="en-GB" sz="1400" dirty="0"/>
              <a:t>[@ssayols2017a]</a:t>
            </a:r>
          </a:p>
          <a:p>
            <a:pPr marL="0" lvl="0" indent="0">
              <a:buNone/>
            </a:pPr>
            <a:r>
              <a:rPr lang="en-GB" sz="1400" dirty="0"/>
              <a:t>[@zach2020]</a:t>
            </a:r>
          </a:p>
          <a:p>
            <a:pPr marL="0" lvl="0" indent="0">
              <a:buNone/>
            </a:pPr>
            <a:r>
              <a:rPr lang="en-GB" sz="1400" dirty="0"/>
              <a:t>[@ieeexpl]</a:t>
            </a:r>
          </a:p>
          <a:p>
            <a:pPr marL="0" lvl="0" indent="0">
              <a:buNone/>
            </a:pPr>
            <a:r>
              <a:rPr lang="en-GB" sz="1400" dirty="0"/>
              <a:t>[@!latexe2023]</a:t>
            </a:r>
          </a:p>
          <a:p>
            <a:pPr marL="0" lvl="0" indent="0">
              <a:buNone/>
            </a:pPr>
            <a:r>
              <a:rPr lang="en-GB" sz="1400" dirty="0"/>
              <a:t>[@errorwh]</a:t>
            </a:r>
          </a:p>
          <a:p>
            <a:pPr marL="0" lvl="0" indent="0">
              <a:buNone/>
            </a:pPr>
            <a:r>
              <a:rPr lang="en-GB" sz="1400" dirty="0"/>
              <a:t>[@inscaven2016]</a:t>
            </a:r>
          </a:p>
          <a:p>
            <a:pPr marL="0" lvl="0" indent="0">
              <a:buNone/>
            </a:pPr>
            <a:r>
              <a:rPr lang="en-GB" sz="1400" dirty="0">
                <a:hlinkClick r:id="rId3"/>
              </a:rPr>
              <a:t>file:///C:/Users/erink/Downloads/rmarkdown%20(2).pdf</a:t>
            </a:r>
            <a:r>
              <a:rPr lang="en-GB" sz="1400" dirty="0"/>
              <a:t> - RMarkdown </a:t>
            </a:r>
            <a:r>
              <a:rPr lang="en-GB" sz="1400" dirty="0" err="1"/>
              <a:t>Cheatsheet</a:t>
            </a:r>
            <a:r>
              <a:rPr lang="en-GB" sz="1400" dirty="0"/>
              <a:t>, </a:t>
            </a:r>
            <a:r>
              <a:rPr lang="en-GB" sz="1400" dirty="0" err="1"/>
              <a:t>Rstudio</a:t>
            </a:r>
            <a:endParaRPr lang="en-GB" sz="1400" dirty="0"/>
          </a:p>
          <a:p>
            <a:pPr marL="0" lvl="0" indent="0">
              <a:buNone/>
            </a:pPr>
            <a:r>
              <a:rPr lang="en-GB" sz="1400" dirty="0"/>
              <a:t>(Tableau, 2023, </a:t>
            </a:r>
            <a:r>
              <a:rPr lang="en-GB" sz="1400" dirty="0">
                <a:hlinkClick r:id="rId4"/>
              </a:rPr>
              <a:t>Data Cleaning: Definition, Benefits, And How-To | Tableau</a:t>
            </a:r>
            <a:r>
              <a:rPr lang="en-GB" sz="1400" dirty="0"/>
              <a:t>)</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descr="Graphs and plots layered on a blue digital screen">
            <a:extLst>
              <a:ext uri="{FF2B5EF4-FFF2-40B4-BE49-F238E27FC236}">
                <a16:creationId xmlns:a16="http://schemas.microsoft.com/office/drawing/2014/main" id="{FBBB2057-13BE-E4DA-CD8E-8858492D0067}"/>
              </a:ext>
            </a:extLst>
          </p:cNvPr>
          <p:cNvPicPr>
            <a:picLocks noChangeAspect="1"/>
          </p:cNvPicPr>
          <p:nvPr/>
        </p:nvPicPr>
        <p:blipFill rotWithShape="1">
          <a:blip r:embed="rId5">
            <a:alphaModFix amt="40000"/>
          </a:blip>
          <a:srcRect t="19385" b="5615"/>
          <a:stretch/>
        </p:blipFill>
        <p:spPr>
          <a:xfrm>
            <a:off x="0" y="0"/>
            <a:ext cx="9143980" cy="5143490"/>
          </a:xfrm>
          <a:prstGeom prst="rect">
            <a:avLst/>
          </a:prstGeom>
        </p:spPr>
      </p:pic>
      <p:sp>
        <p:nvSpPr>
          <p:cNvPr id="2" name="Title 1"/>
          <p:cNvSpPr>
            <a:spLocks noGrp="1"/>
          </p:cNvSpPr>
          <p:nvPr>
            <p:ph type="title"/>
          </p:nvPr>
        </p:nvSpPr>
        <p:spPr>
          <a:xfrm>
            <a:off x="1028690" y="3460158"/>
            <a:ext cx="7086600" cy="1368822"/>
          </a:xfrm>
        </p:spPr>
        <p:txBody>
          <a:bodyPr vert="horz" lIns="91440" tIns="45720" rIns="91440" bIns="45720" rtlCol="0" anchor="b">
            <a:normAutofit/>
          </a:bodyPr>
          <a:lstStyle/>
          <a:p>
            <a:pPr marL="0" lvl="0" indent="0" algn="l" defTabSz="914400"/>
            <a:r>
              <a:rPr lang="en-US" sz="4200" dirty="0"/>
              <a:t>Preparing Datasets for Analysis</a:t>
            </a:r>
          </a:p>
        </p:txBody>
      </p:sp>
      <p:sp>
        <p:nvSpPr>
          <p:cNvPr id="3" name="TextBox 2">
            <a:extLst>
              <a:ext uri="{FF2B5EF4-FFF2-40B4-BE49-F238E27FC236}">
                <a16:creationId xmlns:a16="http://schemas.microsoft.com/office/drawing/2014/main" id="{F68BA86C-06A3-7775-8D9F-2E4B50B0A7F0}"/>
              </a:ext>
            </a:extLst>
          </p:cNvPr>
          <p:cNvSpPr txBox="1"/>
          <p:nvPr/>
        </p:nvSpPr>
        <p:spPr>
          <a:xfrm>
            <a:off x="1398720" y="2123289"/>
            <a:ext cx="6346540" cy="1218009"/>
          </a:xfrm>
          <a:prstGeom prst="horizontalScroll">
            <a:avLst>
              <a:gd name="adj" fmla="val 12301"/>
            </a:avLst>
          </a:prstGeom>
          <a:ln>
            <a:solidFill>
              <a:schemeClr val="accent6">
                <a:lumMod val="40000"/>
                <a:lumOff val="60000"/>
              </a:schemeClr>
            </a:solidFill>
          </a:ln>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IE" dirty="0"/>
              <a:t>Data cleaning </a:t>
            </a:r>
            <a:r>
              <a:rPr lang="en-GB" b="0" i="0" dirty="0">
                <a:solidFill>
                  <a:srgbClr val="333333"/>
                </a:solidFill>
                <a:effectLst/>
                <a:latin typeface="Salesforce Sans"/>
              </a:rPr>
              <a:t>is the process of fixing or removing incorrect, corrupted, incorrectly formatted, duplicate, or incomplete data within a database (Tableau, 2023)</a:t>
            </a:r>
            <a:r>
              <a:rPr lang="en-IE" b="0" i="0" dirty="0">
                <a:solidFill>
                  <a:srgbClr val="333333"/>
                </a:solidFill>
                <a:effectLst/>
                <a:latin typeface="Salesforce Sans"/>
              </a:rPr>
              <a:t>. </a:t>
            </a:r>
            <a:endParaRPr lang="en-IE" dirty="0"/>
          </a:p>
        </p:txBody>
      </p:sp>
      <p:pic>
        <p:nvPicPr>
          <p:cNvPr id="8" name="Audio 7">
            <a:hlinkClick r:id="" action="ppaction://media"/>
            <a:extLst>
              <a:ext uri="{FF2B5EF4-FFF2-40B4-BE49-F238E27FC236}">
                <a16:creationId xmlns:a16="http://schemas.microsoft.com/office/drawing/2014/main" id="{FC3B1A60-180C-9C4A-9E58-78D20192C1F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41652">
        <p159:morph option="byObject"/>
      </p:transition>
    </mc:Choice>
    <mc:Fallback>
      <p:transition spd="slow" advTm="4165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descr="Graphs and plots layered on a blue digital screen">
            <a:extLst>
              <a:ext uri="{FF2B5EF4-FFF2-40B4-BE49-F238E27FC236}">
                <a16:creationId xmlns:a16="http://schemas.microsoft.com/office/drawing/2014/main" id="{FBBB2057-13BE-E4DA-CD8E-8858492D0067}"/>
              </a:ext>
            </a:extLst>
          </p:cNvPr>
          <p:cNvPicPr>
            <a:picLocks noChangeAspect="1"/>
          </p:cNvPicPr>
          <p:nvPr/>
        </p:nvPicPr>
        <p:blipFill rotWithShape="1">
          <a:blip r:embed="rId6">
            <a:alphaModFix amt="40000"/>
          </a:blip>
          <a:srcRect t="19385" b="5615"/>
          <a:stretch/>
        </p:blipFill>
        <p:spPr>
          <a:xfrm>
            <a:off x="0" y="0"/>
            <a:ext cx="9143980" cy="5143490"/>
          </a:xfrm>
          <a:prstGeom prst="rect">
            <a:avLst/>
          </a:prstGeom>
        </p:spPr>
      </p:pic>
      <p:sp>
        <p:nvSpPr>
          <p:cNvPr id="2" name="Title 1"/>
          <p:cNvSpPr>
            <a:spLocks noGrp="1"/>
          </p:cNvSpPr>
          <p:nvPr>
            <p:ph type="title"/>
          </p:nvPr>
        </p:nvSpPr>
        <p:spPr>
          <a:xfrm>
            <a:off x="1028700" y="2260604"/>
            <a:ext cx="7086600" cy="1368822"/>
          </a:xfrm>
        </p:spPr>
        <p:txBody>
          <a:bodyPr vert="horz" lIns="91440" tIns="45720" rIns="91440" bIns="45720" rtlCol="0" anchor="b">
            <a:normAutofit/>
          </a:bodyPr>
          <a:lstStyle/>
          <a:p>
            <a:pPr marL="0" lvl="0" indent="0" algn="l" defTabSz="914400"/>
            <a:r>
              <a:rPr lang="en-US" sz="4200" dirty="0"/>
              <a:t>Preparing Datasets for Analysis</a:t>
            </a:r>
          </a:p>
        </p:txBody>
      </p:sp>
      <p:sp>
        <p:nvSpPr>
          <p:cNvPr id="29" name="Free-form: Shape 28">
            <a:extLst>
              <a:ext uri="{FF2B5EF4-FFF2-40B4-BE49-F238E27FC236}">
                <a16:creationId xmlns:a16="http://schemas.microsoft.com/office/drawing/2014/main" id="{8CACC4D0-D6D0-BA0E-9254-E65A0B87523B}"/>
              </a:ext>
            </a:extLst>
          </p:cNvPr>
          <p:cNvSpPr/>
          <p:nvPr/>
        </p:nvSpPr>
        <p:spPr>
          <a:xfrm rot="847316">
            <a:off x="6846176" y="144555"/>
            <a:ext cx="2246298" cy="1560434"/>
          </a:xfrm>
          <a:custGeom>
            <a:avLst/>
            <a:gdLst/>
            <a:ahLst/>
            <a:cxnLst/>
            <a:rect l="l" t="t" r="r" b="b"/>
            <a:pathLst>
              <a:path w="2246298" h="1560434">
                <a:moveTo>
                  <a:pt x="1548057" y="974672"/>
                </a:moveTo>
                <a:cubicBezTo>
                  <a:pt x="1538500" y="973609"/>
                  <a:pt x="1530255" y="975762"/>
                  <a:pt x="1523321" y="981130"/>
                </a:cubicBezTo>
                <a:cubicBezTo>
                  <a:pt x="1516387" y="986498"/>
                  <a:pt x="1512409" y="993768"/>
                  <a:pt x="1511389" y="1002939"/>
                </a:cubicBezTo>
                <a:cubicBezTo>
                  <a:pt x="1510608" y="1009965"/>
                  <a:pt x="1511877" y="1016433"/>
                  <a:pt x="1515196" y="1022342"/>
                </a:cubicBezTo>
                <a:cubicBezTo>
                  <a:pt x="1518516" y="1028252"/>
                  <a:pt x="1525311" y="1034623"/>
                  <a:pt x="1535581" y="1041456"/>
                </a:cubicBezTo>
                <a:cubicBezTo>
                  <a:pt x="1545159" y="1047762"/>
                  <a:pt x="1551204" y="1052777"/>
                  <a:pt x="1553717" y="1056500"/>
                </a:cubicBezTo>
                <a:cubicBezTo>
                  <a:pt x="1556221" y="1060298"/>
                  <a:pt x="1557226" y="1064415"/>
                  <a:pt x="1556732" y="1068853"/>
                </a:cubicBezTo>
                <a:cubicBezTo>
                  <a:pt x="1556132" y="1074252"/>
                  <a:pt x="1553423" y="1078705"/>
                  <a:pt x="1548605" y="1082212"/>
                </a:cubicBezTo>
                <a:cubicBezTo>
                  <a:pt x="1543787" y="1085720"/>
                  <a:pt x="1538265" y="1087127"/>
                  <a:pt x="1532038" y="1086435"/>
                </a:cubicBezTo>
                <a:cubicBezTo>
                  <a:pt x="1523142" y="1085445"/>
                  <a:pt x="1515226" y="1080035"/>
                  <a:pt x="1508289" y="1070204"/>
                </a:cubicBezTo>
                <a:lnTo>
                  <a:pt x="1497293" y="1080212"/>
                </a:lnTo>
                <a:cubicBezTo>
                  <a:pt x="1500850" y="1085999"/>
                  <a:pt x="1505625" y="1090760"/>
                  <a:pt x="1511621" y="1094497"/>
                </a:cubicBezTo>
                <a:cubicBezTo>
                  <a:pt x="1517616" y="1098233"/>
                  <a:pt x="1524096" y="1100489"/>
                  <a:pt x="1531059" y="1101263"/>
                </a:cubicBezTo>
                <a:cubicBezTo>
                  <a:pt x="1541502" y="1102424"/>
                  <a:pt x="1550588" y="1099953"/>
                  <a:pt x="1558316" y="1093849"/>
                </a:cubicBezTo>
                <a:cubicBezTo>
                  <a:pt x="1566044" y="1087746"/>
                  <a:pt x="1570459" y="1079739"/>
                  <a:pt x="1571561" y="1069828"/>
                </a:cubicBezTo>
                <a:cubicBezTo>
                  <a:pt x="1572343" y="1062802"/>
                  <a:pt x="1571008" y="1056252"/>
                  <a:pt x="1567557" y="1050178"/>
                </a:cubicBezTo>
                <a:cubicBezTo>
                  <a:pt x="1564023" y="1044169"/>
                  <a:pt x="1556808" y="1037527"/>
                  <a:pt x="1545913" y="1030251"/>
                </a:cubicBezTo>
                <a:cubicBezTo>
                  <a:pt x="1536969" y="1024314"/>
                  <a:pt x="1531216" y="1019370"/>
                  <a:pt x="1528654" y="1015416"/>
                </a:cubicBezTo>
                <a:cubicBezTo>
                  <a:pt x="1526084" y="1011536"/>
                  <a:pt x="1525018" y="1007637"/>
                  <a:pt x="1525454" y="1003717"/>
                </a:cubicBezTo>
                <a:cubicBezTo>
                  <a:pt x="1525947" y="999279"/>
                  <a:pt x="1528177" y="995597"/>
                  <a:pt x="1532144" y="992668"/>
                </a:cubicBezTo>
                <a:cubicBezTo>
                  <a:pt x="1536110" y="989740"/>
                  <a:pt x="1540615" y="988556"/>
                  <a:pt x="1545658" y="989117"/>
                </a:cubicBezTo>
                <a:cubicBezTo>
                  <a:pt x="1553591" y="989999"/>
                  <a:pt x="1561262" y="994933"/>
                  <a:pt x="1568671" y="1003918"/>
                </a:cubicBezTo>
                <a:lnTo>
                  <a:pt x="1579802" y="994711"/>
                </a:lnTo>
                <a:cubicBezTo>
                  <a:pt x="1569751" y="982587"/>
                  <a:pt x="1559169" y="975907"/>
                  <a:pt x="1548057" y="974672"/>
                </a:cubicBezTo>
                <a:close/>
                <a:moveTo>
                  <a:pt x="1424114" y="975938"/>
                </a:moveTo>
                <a:cubicBezTo>
                  <a:pt x="1431296" y="976736"/>
                  <a:pt x="1437977" y="979014"/>
                  <a:pt x="1444156" y="982771"/>
                </a:cubicBezTo>
                <a:cubicBezTo>
                  <a:pt x="1450335" y="986528"/>
                  <a:pt x="1455130" y="991105"/>
                  <a:pt x="1458541" y="996500"/>
                </a:cubicBezTo>
                <a:cubicBezTo>
                  <a:pt x="1461952" y="1001896"/>
                  <a:pt x="1464234" y="1008851"/>
                  <a:pt x="1465386" y="1017365"/>
                </a:cubicBezTo>
                <a:lnTo>
                  <a:pt x="1375416" y="1007360"/>
                </a:lnTo>
                <a:cubicBezTo>
                  <a:pt x="1379833" y="996620"/>
                  <a:pt x="1385460" y="988823"/>
                  <a:pt x="1392298" y="983967"/>
                </a:cubicBezTo>
                <a:cubicBezTo>
                  <a:pt x="1401660" y="977297"/>
                  <a:pt x="1412266" y="974620"/>
                  <a:pt x="1424114" y="975938"/>
                </a:cubicBezTo>
                <a:close/>
                <a:moveTo>
                  <a:pt x="1397955" y="963763"/>
                </a:moveTo>
                <a:cubicBezTo>
                  <a:pt x="1389555" y="966685"/>
                  <a:pt x="1381952" y="971624"/>
                  <a:pt x="1375147" y="978579"/>
                </a:cubicBezTo>
                <a:cubicBezTo>
                  <a:pt x="1364414" y="989514"/>
                  <a:pt x="1358196" y="1002637"/>
                  <a:pt x="1356493" y="1017946"/>
                </a:cubicBezTo>
                <a:cubicBezTo>
                  <a:pt x="1354684" y="1034217"/>
                  <a:pt x="1358614" y="1049423"/>
                  <a:pt x="1368282" y="1063563"/>
                </a:cubicBezTo>
                <a:cubicBezTo>
                  <a:pt x="1377952" y="1077704"/>
                  <a:pt x="1392631" y="1085869"/>
                  <a:pt x="1412321" y="1088059"/>
                </a:cubicBezTo>
                <a:cubicBezTo>
                  <a:pt x="1421204" y="1089047"/>
                  <a:pt x="1429312" y="1088582"/>
                  <a:pt x="1436646" y="1086664"/>
                </a:cubicBezTo>
                <a:cubicBezTo>
                  <a:pt x="1443979" y="1084747"/>
                  <a:pt x="1450746" y="1081513"/>
                  <a:pt x="1456948" y="1076961"/>
                </a:cubicBezTo>
                <a:cubicBezTo>
                  <a:pt x="1463150" y="1072410"/>
                  <a:pt x="1468866" y="1066157"/>
                  <a:pt x="1474096" y="1058203"/>
                </a:cubicBezTo>
                <a:lnTo>
                  <a:pt x="1461771" y="1049869"/>
                </a:lnTo>
                <a:cubicBezTo>
                  <a:pt x="1456155" y="1057226"/>
                  <a:pt x="1451114" y="1062446"/>
                  <a:pt x="1446648" y="1065529"/>
                </a:cubicBezTo>
                <a:cubicBezTo>
                  <a:pt x="1442182" y="1068612"/>
                  <a:pt x="1436924" y="1070899"/>
                  <a:pt x="1430873" y="1072389"/>
                </a:cubicBezTo>
                <a:cubicBezTo>
                  <a:pt x="1424823" y="1073879"/>
                  <a:pt x="1418725" y="1074283"/>
                  <a:pt x="1412580" y="1073600"/>
                </a:cubicBezTo>
                <a:cubicBezTo>
                  <a:pt x="1399843" y="1072183"/>
                  <a:pt x="1389641" y="1066511"/>
                  <a:pt x="1381975" y="1056582"/>
                </a:cubicBezTo>
                <a:cubicBezTo>
                  <a:pt x="1374308" y="1046653"/>
                  <a:pt x="1371106" y="1034663"/>
                  <a:pt x="1372369" y="1020610"/>
                </a:cubicBezTo>
                <a:lnTo>
                  <a:pt x="1480977" y="1032688"/>
                </a:lnTo>
                <a:cubicBezTo>
                  <a:pt x="1482663" y="1016179"/>
                  <a:pt x="1479752" y="1001929"/>
                  <a:pt x="1472242" y="989938"/>
                </a:cubicBezTo>
                <a:cubicBezTo>
                  <a:pt x="1461690" y="972966"/>
                  <a:pt x="1446124" y="963336"/>
                  <a:pt x="1425545" y="961048"/>
                </a:cubicBezTo>
                <a:cubicBezTo>
                  <a:pt x="1415552" y="959936"/>
                  <a:pt x="1406355" y="960841"/>
                  <a:pt x="1397955" y="963763"/>
                </a:cubicBezTo>
                <a:close/>
                <a:moveTo>
                  <a:pt x="1198074" y="956585"/>
                </a:moveTo>
                <a:cubicBezTo>
                  <a:pt x="1206192" y="953108"/>
                  <a:pt x="1214493" y="951841"/>
                  <a:pt x="1222979" y="952784"/>
                </a:cubicBezTo>
                <a:cubicBezTo>
                  <a:pt x="1231317" y="953711"/>
                  <a:pt x="1238916" y="956746"/>
                  <a:pt x="1245777" y="961890"/>
                </a:cubicBezTo>
                <a:cubicBezTo>
                  <a:pt x="1252638" y="967033"/>
                  <a:pt x="1257813" y="973729"/>
                  <a:pt x="1261303" y="981979"/>
                </a:cubicBezTo>
                <a:cubicBezTo>
                  <a:pt x="1264792" y="990228"/>
                  <a:pt x="1266060" y="998643"/>
                  <a:pt x="1265106" y="1007222"/>
                </a:cubicBezTo>
                <a:cubicBezTo>
                  <a:pt x="1264152" y="1015801"/>
                  <a:pt x="1261089" y="1023696"/>
                  <a:pt x="1255917" y="1030908"/>
                </a:cubicBezTo>
                <a:cubicBezTo>
                  <a:pt x="1250744" y="1038120"/>
                  <a:pt x="1244270" y="1043446"/>
                  <a:pt x="1236492" y="1046886"/>
                </a:cubicBezTo>
                <a:cubicBezTo>
                  <a:pt x="1228715" y="1050326"/>
                  <a:pt x="1220509" y="1051566"/>
                  <a:pt x="1211876" y="1050606"/>
                </a:cubicBezTo>
                <a:cubicBezTo>
                  <a:pt x="1198447" y="1049113"/>
                  <a:pt x="1187661" y="1043159"/>
                  <a:pt x="1179519" y="1032745"/>
                </a:cubicBezTo>
                <a:cubicBezTo>
                  <a:pt x="1171377" y="1022330"/>
                  <a:pt x="1168084" y="1010134"/>
                  <a:pt x="1169638" y="996156"/>
                </a:cubicBezTo>
                <a:cubicBezTo>
                  <a:pt x="1170658" y="986985"/>
                  <a:pt x="1173623" y="978967"/>
                  <a:pt x="1178533" y="972100"/>
                </a:cubicBezTo>
                <a:cubicBezTo>
                  <a:pt x="1183442" y="965234"/>
                  <a:pt x="1189956" y="960062"/>
                  <a:pt x="1198074" y="956585"/>
                </a:cubicBezTo>
                <a:close/>
                <a:moveTo>
                  <a:pt x="1315173" y="904748"/>
                </a:moveTo>
                <a:lnTo>
                  <a:pt x="1296569" y="1072042"/>
                </a:lnTo>
                <a:lnTo>
                  <a:pt x="1312100" y="1073769"/>
                </a:lnTo>
                <a:lnTo>
                  <a:pt x="1330704" y="906475"/>
                </a:lnTo>
                <a:close/>
                <a:moveTo>
                  <a:pt x="1041612" y="939964"/>
                </a:moveTo>
                <a:cubicBezTo>
                  <a:pt x="1049398" y="936530"/>
                  <a:pt x="1057613" y="935293"/>
                  <a:pt x="1066256" y="936254"/>
                </a:cubicBezTo>
                <a:cubicBezTo>
                  <a:pt x="1079700" y="937749"/>
                  <a:pt x="1090499" y="943699"/>
                  <a:pt x="1098653" y="954104"/>
                </a:cubicBezTo>
                <a:cubicBezTo>
                  <a:pt x="1106806" y="964509"/>
                  <a:pt x="1110107" y="976693"/>
                  <a:pt x="1108555" y="990655"/>
                </a:cubicBezTo>
                <a:cubicBezTo>
                  <a:pt x="1107536" y="999815"/>
                  <a:pt x="1104570" y="1007824"/>
                  <a:pt x="1099657" y="1014681"/>
                </a:cubicBezTo>
                <a:cubicBezTo>
                  <a:pt x="1094743" y="1021539"/>
                  <a:pt x="1088244" y="1026687"/>
                  <a:pt x="1080160" y="1030125"/>
                </a:cubicBezTo>
                <a:cubicBezTo>
                  <a:pt x="1072074" y="1033564"/>
                  <a:pt x="1063784" y="1034811"/>
                  <a:pt x="1055288" y="1033867"/>
                </a:cubicBezTo>
                <a:cubicBezTo>
                  <a:pt x="1046866" y="1032930"/>
                  <a:pt x="1039220" y="1029892"/>
                  <a:pt x="1032351" y="1024753"/>
                </a:cubicBezTo>
                <a:cubicBezTo>
                  <a:pt x="1025481" y="1019613"/>
                  <a:pt x="1020298" y="1012923"/>
                  <a:pt x="1016803" y="1004682"/>
                </a:cubicBezTo>
                <a:cubicBezTo>
                  <a:pt x="1013307" y="996441"/>
                  <a:pt x="1012031" y="988073"/>
                  <a:pt x="1012976" y="979577"/>
                </a:cubicBezTo>
                <a:cubicBezTo>
                  <a:pt x="1013929" y="971008"/>
                  <a:pt x="1016993" y="963123"/>
                  <a:pt x="1022169" y="955920"/>
                </a:cubicBezTo>
                <a:cubicBezTo>
                  <a:pt x="1027345" y="948718"/>
                  <a:pt x="1033826" y="943399"/>
                  <a:pt x="1041612" y="939964"/>
                </a:cubicBezTo>
                <a:close/>
                <a:moveTo>
                  <a:pt x="1042251" y="923112"/>
                </a:moveTo>
                <a:cubicBezTo>
                  <a:pt x="1034567" y="925383"/>
                  <a:pt x="1027331" y="929268"/>
                  <a:pt x="1020543" y="934765"/>
                </a:cubicBezTo>
                <a:cubicBezTo>
                  <a:pt x="1006966" y="945758"/>
                  <a:pt x="999211" y="959946"/>
                  <a:pt x="997279" y="977326"/>
                </a:cubicBezTo>
                <a:cubicBezTo>
                  <a:pt x="995305" y="995076"/>
                  <a:pt x="999675" y="1010817"/>
                  <a:pt x="1010390" y="1024550"/>
                </a:cubicBezTo>
                <a:cubicBezTo>
                  <a:pt x="1021104" y="1038282"/>
                  <a:pt x="1035004" y="1046099"/>
                  <a:pt x="1052088" y="1047999"/>
                </a:cubicBezTo>
                <a:cubicBezTo>
                  <a:pt x="1061702" y="1049068"/>
                  <a:pt x="1070781" y="1048056"/>
                  <a:pt x="1079323" y="1044963"/>
                </a:cubicBezTo>
                <a:cubicBezTo>
                  <a:pt x="1087866" y="1041870"/>
                  <a:pt x="1095832" y="1036728"/>
                  <a:pt x="1103220" y="1029538"/>
                </a:cubicBezTo>
                <a:lnTo>
                  <a:pt x="1100913" y="1050284"/>
                </a:lnTo>
                <a:lnTo>
                  <a:pt x="1116222" y="1051986"/>
                </a:lnTo>
                <a:lnTo>
                  <a:pt x="1129645" y="931286"/>
                </a:lnTo>
                <a:lnTo>
                  <a:pt x="1114336" y="929584"/>
                </a:lnTo>
                <a:lnTo>
                  <a:pt x="1111868" y="951771"/>
                </a:lnTo>
                <a:cubicBezTo>
                  <a:pt x="1106741" y="942666"/>
                  <a:pt x="1100400" y="935559"/>
                  <a:pt x="1092844" y="930451"/>
                </a:cubicBezTo>
                <a:cubicBezTo>
                  <a:pt x="1085289" y="925343"/>
                  <a:pt x="1076556" y="922238"/>
                  <a:pt x="1066645" y="921136"/>
                </a:cubicBezTo>
                <a:cubicBezTo>
                  <a:pt x="1058066" y="920182"/>
                  <a:pt x="1049935" y="920840"/>
                  <a:pt x="1042251" y="923112"/>
                </a:cubicBezTo>
                <a:close/>
                <a:moveTo>
                  <a:pt x="1167035" y="888275"/>
                </a:moveTo>
                <a:lnTo>
                  <a:pt x="1148431" y="1055568"/>
                </a:lnTo>
                <a:lnTo>
                  <a:pt x="1163962" y="1057295"/>
                </a:lnTo>
                <a:lnTo>
                  <a:pt x="1166430" y="1035108"/>
                </a:lnTo>
                <a:cubicBezTo>
                  <a:pt x="1171625" y="1044221"/>
                  <a:pt x="1177978" y="1051329"/>
                  <a:pt x="1185488" y="1056432"/>
                </a:cubicBezTo>
                <a:cubicBezTo>
                  <a:pt x="1192999" y="1061535"/>
                  <a:pt x="1201667" y="1064633"/>
                  <a:pt x="1211493" y="1065725"/>
                </a:cubicBezTo>
                <a:cubicBezTo>
                  <a:pt x="1228634" y="1067632"/>
                  <a:pt x="1243987" y="1063087"/>
                  <a:pt x="1257551" y="1052092"/>
                </a:cubicBezTo>
                <a:cubicBezTo>
                  <a:pt x="1271116" y="1041096"/>
                  <a:pt x="1278868" y="1026872"/>
                  <a:pt x="1280810" y="1009418"/>
                </a:cubicBezTo>
                <a:cubicBezTo>
                  <a:pt x="1282775" y="991742"/>
                  <a:pt x="1278407" y="976038"/>
                  <a:pt x="1267704" y="962306"/>
                </a:cubicBezTo>
                <a:cubicBezTo>
                  <a:pt x="1257002" y="948575"/>
                  <a:pt x="1243118" y="940760"/>
                  <a:pt x="1226050" y="938863"/>
                </a:cubicBezTo>
                <a:cubicBezTo>
                  <a:pt x="1216445" y="937794"/>
                  <a:pt x="1207395" y="938791"/>
                  <a:pt x="1198902" y="941852"/>
                </a:cubicBezTo>
                <a:cubicBezTo>
                  <a:pt x="1190409" y="944913"/>
                  <a:pt x="1182467" y="950076"/>
                  <a:pt x="1175078" y="957341"/>
                </a:cubicBezTo>
                <a:lnTo>
                  <a:pt x="1182566" y="890002"/>
                </a:lnTo>
                <a:close/>
                <a:moveTo>
                  <a:pt x="950259" y="911338"/>
                </a:moveTo>
                <a:lnTo>
                  <a:pt x="936837" y="1032037"/>
                </a:lnTo>
                <a:lnTo>
                  <a:pt x="952368" y="1033765"/>
                </a:lnTo>
                <a:lnTo>
                  <a:pt x="965790" y="913065"/>
                </a:lnTo>
                <a:close/>
                <a:moveTo>
                  <a:pt x="880443" y="903574"/>
                </a:moveTo>
                <a:lnTo>
                  <a:pt x="867020" y="1024273"/>
                </a:lnTo>
                <a:lnTo>
                  <a:pt x="882884" y="1026038"/>
                </a:lnTo>
                <a:lnTo>
                  <a:pt x="887424" y="985213"/>
                </a:lnTo>
                <a:cubicBezTo>
                  <a:pt x="889752" y="964282"/>
                  <a:pt x="892259" y="950485"/>
                  <a:pt x="894947" y="943821"/>
                </a:cubicBezTo>
                <a:cubicBezTo>
                  <a:pt x="898457" y="935152"/>
                  <a:pt x="902852" y="928958"/>
                  <a:pt x="908132" y="925240"/>
                </a:cubicBezTo>
                <a:cubicBezTo>
                  <a:pt x="913412" y="921522"/>
                  <a:pt x="918641" y="919951"/>
                  <a:pt x="923818" y="920527"/>
                </a:cubicBezTo>
                <a:cubicBezTo>
                  <a:pt x="926037" y="920773"/>
                  <a:pt x="928695" y="921780"/>
                  <a:pt x="931793" y="923547"/>
                </a:cubicBezTo>
                <a:lnTo>
                  <a:pt x="941347" y="911357"/>
                </a:lnTo>
                <a:cubicBezTo>
                  <a:pt x="936770" y="908078"/>
                  <a:pt x="932337" y="906200"/>
                  <a:pt x="928047" y="905723"/>
                </a:cubicBezTo>
                <a:cubicBezTo>
                  <a:pt x="922353" y="905090"/>
                  <a:pt x="916689" y="906200"/>
                  <a:pt x="911055" y="909056"/>
                </a:cubicBezTo>
                <a:cubicBezTo>
                  <a:pt x="905421" y="911911"/>
                  <a:pt x="899852" y="916551"/>
                  <a:pt x="894345" y="922977"/>
                </a:cubicBezTo>
                <a:lnTo>
                  <a:pt x="896307" y="905338"/>
                </a:lnTo>
                <a:close/>
                <a:moveTo>
                  <a:pt x="963496" y="862495"/>
                </a:moveTo>
                <a:cubicBezTo>
                  <a:pt x="960035" y="862110"/>
                  <a:pt x="956913" y="863036"/>
                  <a:pt x="954130" y="865272"/>
                </a:cubicBezTo>
                <a:cubicBezTo>
                  <a:pt x="951347" y="867508"/>
                  <a:pt x="949758" y="870401"/>
                  <a:pt x="949363" y="873951"/>
                </a:cubicBezTo>
                <a:cubicBezTo>
                  <a:pt x="948976" y="877427"/>
                  <a:pt x="949895" y="880562"/>
                  <a:pt x="952119" y="883355"/>
                </a:cubicBezTo>
                <a:cubicBezTo>
                  <a:pt x="954343" y="886148"/>
                  <a:pt x="957185" y="887737"/>
                  <a:pt x="960647" y="888122"/>
                </a:cubicBezTo>
                <a:cubicBezTo>
                  <a:pt x="964181" y="888515"/>
                  <a:pt x="967341" y="887593"/>
                  <a:pt x="970124" y="885357"/>
                </a:cubicBezTo>
                <a:cubicBezTo>
                  <a:pt x="972907" y="883121"/>
                  <a:pt x="974492" y="880265"/>
                  <a:pt x="974878" y="876789"/>
                </a:cubicBezTo>
                <a:cubicBezTo>
                  <a:pt x="975273" y="873239"/>
                  <a:pt x="974359" y="870067"/>
                  <a:pt x="972135" y="867274"/>
                </a:cubicBezTo>
                <a:cubicBezTo>
                  <a:pt x="969911" y="864481"/>
                  <a:pt x="967031" y="862888"/>
                  <a:pt x="963496" y="862495"/>
                </a:cubicBezTo>
                <a:close/>
                <a:moveTo>
                  <a:pt x="767079" y="909435"/>
                </a:moveTo>
                <a:cubicBezTo>
                  <a:pt x="774866" y="906000"/>
                  <a:pt x="783080" y="904763"/>
                  <a:pt x="791722" y="905725"/>
                </a:cubicBezTo>
                <a:cubicBezTo>
                  <a:pt x="805167" y="907220"/>
                  <a:pt x="815966" y="913170"/>
                  <a:pt x="824120" y="923575"/>
                </a:cubicBezTo>
                <a:cubicBezTo>
                  <a:pt x="832274" y="933980"/>
                  <a:pt x="835575" y="946163"/>
                  <a:pt x="834022" y="960125"/>
                </a:cubicBezTo>
                <a:cubicBezTo>
                  <a:pt x="833004" y="969286"/>
                  <a:pt x="830037" y="977294"/>
                  <a:pt x="825124" y="984152"/>
                </a:cubicBezTo>
                <a:cubicBezTo>
                  <a:pt x="820211" y="991009"/>
                  <a:pt x="813712" y="996157"/>
                  <a:pt x="805626" y="999596"/>
                </a:cubicBezTo>
                <a:cubicBezTo>
                  <a:pt x="797542" y="1003035"/>
                  <a:pt x="789251" y="1004282"/>
                  <a:pt x="780755" y="1003337"/>
                </a:cubicBezTo>
                <a:cubicBezTo>
                  <a:pt x="772333" y="1002401"/>
                  <a:pt x="764688" y="999362"/>
                  <a:pt x="757818" y="994223"/>
                </a:cubicBezTo>
                <a:cubicBezTo>
                  <a:pt x="750948" y="989084"/>
                  <a:pt x="745766" y="982394"/>
                  <a:pt x="742270" y="974153"/>
                </a:cubicBezTo>
                <a:cubicBezTo>
                  <a:pt x="738774" y="965912"/>
                  <a:pt x="737499" y="957543"/>
                  <a:pt x="738443" y="949047"/>
                </a:cubicBezTo>
                <a:cubicBezTo>
                  <a:pt x="739397" y="940478"/>
                  <a:pt x="742461" y="932593"/>
                  <a:pt x="747636" y="925390"/>
                </a:cubicBezTo>
                <a:cubicBezTo>
                  <a:pt x="752812" y="918188"/>
                  <a:pt x="759293" y="912869"/>
                  <a:pt x="767079" y="909435"/>
                </a:cubicBezTo>
                <a:close/>
                <a:moveTo>
                  <a:pt x="767718" y="892582"/>
                </a:moveTo>
                <a:cubicBezTo>
                  <a:pt x="760034" y="894854"/>
                  <a:pt x="752799" y="898738"/>
                  <a:pt x="746010" y="904235"/>
                </a:cubicBezTo>
                <a:cubicBezTo>
                  <a:pt x="732434" y="915229"/>
                  <a:pt x="724679" y="929416"/>
                  <a:pt x="722746" y="946796"/>
                </a:cubicBezTo>
                <a:cubicBezTo>
                  <a:pt x="720772" y="964546"/>
                  <a:pt x="725143" y="980287"/>
                  <a:pt x="735857" y="994020"/>
                </a:cubicBezTo>
                <a:cubicBezTo>
                  <a:pt x="746571" y="1007753"/>
                  <a:pt x="760471" y="1015569"/>
                  <a:pt x="777555" y="1017469"/>
                </a:cubicBezTo>
                <a:cubicBezTo>
                  <a:pt x="787170" y="1018538"/>
                  <a:pt x="796248" y="1017526"/>
                  <a:pt x="804791" y="1014433"/>
                </a:cubicBezTo>
                <a:cubicBezTo>
                  <a:pt x="813333" y="1011340"/>
                  <a:pt x="821299" y="1006198"/>
                  <a:pt x="828687" y="999009"/>
                </a:cubicBezTo>
                <a:lnTo>
                  <a:pt x="826380" y="1019754"/>
                </a:lnTo>
                <a:lnTo>
                  <a:pt x="841690" y="1021456"/>
                </a:lnTo>
                <a:lnTo>
                  <a:pt x="855112" y="900757"/>
                </a:lnTo>
                <a:lnTo>
                  <a:pt x="839803" y="899054"/>
                </a:lnTo>
                <a:lnTo>
                  <a:pt x="837335" y="921242"/>
                </a:lnTo>
                <a:cubicBezTo>
                  <a:pt x="832208" y="912136"/>
                  <a:pt x="825867" y="905029"/>
                  <a:pt x="818312" y="899921"/>
                </a:cubicBezTo>
                <a:cubicBezTo>
                  <a:pt x="810756" y="894813"/>
                  <a:pt x="802023" y="891708"/>
                  <a:pt x="792113" y="890606"/>
                </a:cubicBezTo>
                <a:cubicBezTo>
                  <a:pt x="783534" y="889652"/>
                  <a:pt x="775402" y="890311"/>
                  <a:pt x="767718" y="892582"/>
                </a:cubicBezTo>
                <a:close/>
                <a:moveTo>
                  <a:pt x="581430" y="870322"/>
                </a:moveTo>
                <a:lnTo>
                  <a:pt x="623587" y="997202"/>
                </a:lnTo>
                <a:lnTo>
                  <a:pt x="626471" y="997523"/>
                </a:lnTo>
                <a:lnTo>
                  <a:pt x="695141" y="882967"/>
                </a:lnTo>
                <a:lnTo>
                  <a:pt x="678500" y="881116"/>
                </a:lnTo>
                <a:lnTo>
                  <a:pt x="628690" y="964649"/>
                </a:lnTo>
                <a:lnTo>
                  <a:pt x="597959" y="872160"/>
                </a:lnTo>
                <a:close/>
                <a:moveTo>
                  <a:pt x="1232838" y="664834"/>
                </a:moveTo>
                <a:lnTo>
                  <a:pt x="1219416" y="785534"/>
                </a:lnTo>
                <a:lnTo>
                  <a:pt x="1235280" y="787298"/>
                </a:lnTo>
                <a:lnTo>
                  <a:pt x="1239820" y="746473"/>
                </a:lnTo>
                <a:cubicBezTo>
                  <a:pt x="1242147" y="725543"/>
                  <a:pt x="1244655" y="711746"/>
                  <a:pt x="1247343" y="705082"/>
                </a:cubicBezTo>
                <a:cubicBezTo>
                  <a:pt x="1250853" y="696412"/>
                  <a:pt x="1255247" y="690219"/>
                  <a:pt x="1260528" y="686501"/>
                </a:cubicBezTo>
                <a:cubicBezTo>
                  <a:pt x="1265808" y="682783"/>
                  <a:pt x="1271036" y="681212"/>
                  <a:pt x="1276214" y="681787"/>
                </a:cubicBezTo>
                <a:cubicBezTo>
                  <a:pt x="1278433" y="682034"/>
                  <a:pt x="1281091" y="683041"/>
                  <a:pt x="1284189" y="684808"/>
                </a:cubicBezTo>
                <a:lnTo>
                  <a:pt x="1293743" y="672618"/>
                </a:lnTo>
                <a:cubicBezTo>
                  <a:pt x="1289166" y="669339"/>
                  <a:pt x="1284733" y="667461"/>
                  <a:pt x="1280443" y="666984"/>
                </a:cubicBezTo>
                <a:cubicBezTo>
                  <a:pt x="1274748" y="666350"/>
                  <a:pt x="1269084" y="667461"/>
                  <a:pt x="1263451" y="670316"/>
                </a:cubicBezTo>
                <a:cubicBezTo>
                  <a:pt x="1257817" y="673171"/>
                  <a:pt x="1252247" y="677812"/>
                  <a:pt x="1246741" y="684237"/>
                </a:cubicBezTo>
                <a:lnTo>
                  <a:pt x="1248703" y="666598"/>
                </a:lnTo>
                <a:close/>
                <a:moveTo>
                  <a:pt x="1119475" y="670696"/>
                </a:moveTo>
                <a:cubicBezTo>
                  <a:pt x="1127261" y="667261"/>
                  <a:pt x="1135476" y="666024"/>
                  <a:pt x="1144118" y="666985"/>
                </a:cubicBezTo>
                <a:cubicBezTo>
                  <a:pt x="1157562" y="668480"/>
                  <a:pt x="1168361" y="674430"/>
                  <a:pt x="1176516" y="684835"/>
                </a:cubicBezTo>
                <a:cubicBezTo>
                  <a:pt x="1184670" y="695240"/>
                  <a:pt x="1187970" y="707424"/>
                  <a:pt x="1186418" y="721386"/>
                </a:cubicBezTo>
                <a:cubicBezTo>
                  <a:pt x="1185399" y="730546"/>
                  <a:pt x="1182433" y="738555"/>
                  <a:pt x="1177520" y="745412"/>
                </a:cubicBezTo>
                <a:cubicBezTo>
                  <a:pt x="1172606" y="752270"/>
                  <a:pt x="1166107" y="757418"/>
                  <a:pt x="1158022" y="760857"/>
                </a:cubicBezTo>
                <a:cubicBezTo>
                  <a:pt x="1149937" y="764295"/>
                  <a:pt x="1141647" y="765542"/>
                  <a:pt x="1133151" y="764598"/>
                </a:cubicBezTo>
                <a:cubicBezTo>
                  <a:pt x="1124729" y="763661"/>
                  <a:pt x="1117083" y="760623"/>
                  <a:pt x="1110214" y="755484"/>
                </a:cubicBezTo>
                <a:cubicBezTo>
                  <a:pt x="1103344" y="750344"/>
                  <a:pt x="1098162" y="743654"/>
                  <a:pt x="1094666" y="735413"/>
                </a:cubicBezTo>
                <a:cubicBezTo>
                  <a:pt x="1091170" y="727172"/>
                  <a:pt x="1089894" y="718804"/>
                  <a:pt x="1090839" y="710308"/>
                </a:cubicBezTo>
                <a:cubicBezTo>
                  <a:pt x="1091792" y="701739"/>
                  <a:pt x="1094856" y="693853"/>
                  <a:pt x="1100032" y="686651"/>
                </a:cubicBezTo>
                <a:cubicBezTo>
                  <a:pt x="1105208" y="679449"/>
                  <a:pt x="1111689" y="674130"/>
                  <a:pt x="1119475" y="670696"/>
                </a:cubicBezTo>
                <a:close/>
                <a:moveTo>
                  <a:pt x="1120114" y="653843"/>
                </a:moveTo>
                <a:cubicBezTo>
                  <a:pt x="1112430" y="656114"/>
                  <a:pt x="1105194" y="659998"/>
                  <a:pt x="1098406" y="665495"/>
                </a:cubicBezTo>
                <a:cubicBezTo>
                  <a:pt x="1084829" y="676490"/>
                  <a:pt x="1077074" y="690677"/>
                  <a:pt x="1075142" y="708057"/>
                </a:cubicBezTo>
                <a:cubicBezTo>
                  <a:pt x="1073168" y="725807"/>
                  <a:pt x="1077538" y="741548"/>
                  <a:pt x="1088252" y="755281"/>
                </a:cubicBezTo>
                <a:cubicBezTo>
                  <a:pt x="1098967" y="769013"/>
                  <a:pt x="1112866" y="776830"/>
                  <a:pt x="1129951" y="778730"/>
                </a:cubicBezTo>
                <a:cubicBezTo>
                  <a:pt x="1139566" y="779799"/>
                  <a:pt x="1148644" y="778787"/>
                  <a:pt x="1157187" y="775694"/>
                </a:cubicBezTo>
                <a:cubicBezTo>
                  <a:pt x="1165729" y="772601"/>
                  <a:pt x="1173694" y="767459"/>
                  <a:pt x="1181083" y="760269"/>
                </a:cubicBezTo>
                <a:lnTo>
                  <a:pt x="1178776" y="781015"/>
                </a:lnTo>
                <a:lnTo>
                  <a:pt x="1194085" y="782717"/>
                </a:lnTo>
                <a:lnTo>
                  <a:pt x="1207508" y="662017"/>
                </a:lnTo>
                <a:lnTo>
                  <a:pt x="1192198" y="660315"/>
                </a:lnTo>
                <a:lnTo>
                  <a:pt x="1189731" y="682502"/>
                </a:lnTo>
                <a:cubicBezTo>
                  <a:pt x="1184604" y="673397"/>
                  <a:pt x="1178262" y="666290"/>
                  <a:pt x="1170707" y="661182"/>
                </a:cubicBezTo>
                <a:cubicBezTo>
                  <a:pt x="1163151" y="656074"/>
                  <a:pt x="1154418" y="652969"/>
                  <a:pt x="1144508" y="651867"/>
                </a:cubicBezTo>
                <a:cubicBezTo>
                  <a:pt x="1135929" y="650913"/>
                  <a:pt x="1127797" y="651571"/>
                  <a:pt x="1120114" y="653843"/>
                </a:cubicBezTo>
                <a:close/>
                <a:moveTo>
                  <a:pt x="990256" y="637858"/>
                </a:moveTo>
                <a:lnTo>
                  <a:pt x="976833" y="758557"/>
                </a:lnTo>
                <a:lnTo>
                  <a:pt x="992364" y="760285"/>
                </a:lnTo>
                <a:lnTo>
                  <a:pt x="1005787" y="639585"/>
                </a:lnTo>
                <a:close/>
                <a:moveTo>
                  <a:pt x="1042770" y="596528"/>
                </a:moveTo>
                <a:lnTo>
                  <a:pt x="1024166" y="763821"/>
                </a:lnTo>
                <a:lnTo>
                  <a:pt x="1039698" y="765548"/>
                </a:lnTo>
                <a:lnTo>
                  <a:pt x="1058301" y="598255"/>
                </a:lnTo>
                <a:close/>
                <a:moveTo>
                  <a:pt x="1003493" y="589015"/>
                </a:moveTo>
                <a:cubicBezTo>
                  <a:pt x="1000032" y="588630"/>
                  <a:pt x="996910" y="589556"/>
                  <a:pt x="994126" y="591792"/>
                </a:cubicBezTo>
                <a:cubicBezTo>
                  <a:pt x="991343" y="594028"/>
                  <a:pt x="989754" y="596921"/>
                  <a:pt x="989359" y="600471"/>
                </a:cubicBezTo>
                <a:cubicBezTo>
                  <a:pt x="988973" y="603947"/>
                  <a:pt x="989891" y="607082"/>
                  <a:pt x="992115" y="609875"/>
                </a:cubicBezTo>
                <a:cubicBezTo>
                  <a:pt x="994339" y="612668"/>
                  <a:pt x="997182" y="614257"/>
                  <a:pt x="1000643" y="614642"/>
                </a:cubicBezTo>
                <a:cubicBezTo>
                  <a:pt x="1004178" y="615035"/>
                  <a:pt x="1007337" y="614113"/>
                  <a:pt x="1010120" y="611877"/>
                </a:cubicBezTo>
                <a:cubicBezTo>
                  <a:pt x="1012904" y="609641"/>
                  <a:pt x="1014488" y="606785"/>
                  <a:pt x="1014875" y="603309"/>
                </a:cubicBezTo>
                <a:cubicBezTo>
                  <a:pt x="1015269" y="599759"/>
                  <a:pt x="1014355" y="596587"/>
                  <a:pt x="1012131" y="593794"/>
                </a:cubicBezTo>
                <a:cubicBezTo>
                  <a:pt x="1009907" y="591001"/>
                  <a:pt x="1007027" y="589408"/>
                  <a:pt x="1003493" y="589015"/>
                </a:cubicBezTo>
                <a:close/>
                <a:moveTo>
                  <a:pt x="1513573" y="430031"/>
                </a:moveTo>
                <a:cubicBezTo>
                  <a:pt x="1520756" y="430829"/>
                  <a:pt x="1527437" y="433107"/>
                  <a:pt x="1533615" y="436864"/>
                </a:cubicBezTo>
                <a:cubicBezTo>
                  <a:pt x="1539794" y="440621"/>
                  <a:pt x="1544590" y="445197"/>
                  <a:pt x="1548000" y="450593"/>
                </a:cubicBezTo>
                <a:cubicBezTo>
                  <a:pt x="1551411" y="455989"/>
                  <a:pt x="1553693" y="462944"/>
                  <a:pt x="1554845" y="471458"/>
                </a:cubicBezTo>
                <a:lnTo>
                  <a:pt x="1464875" y="461452"/>
                </a:lnTo>
                <a:cubicBezTo>
                  <a:pt x="1469292" y="450713"/>
                  <a:pt x="1474920" y="442915"/>
                  <a:pt x="1481757" y="438060"/>
                </a:cubicBezTo>
                <a:cubicBezTo>
                  <a:pt x="1491120" y="431389"/>
                  <a:pt x="1501725" y="428713"/>
                  <a:pt x="1513573" y="430031"/>
                </a:cubicBezTo>
                <a:close/>
                <a:moveTo>
                  <a:pt x="774741" y="613891"/>
                </a:moveTo>
                <a:lnTo>
                  <a:pt x="761319" y="734591"/>
                </a:lnTo>
                <a:lnTo>
                  <a:pt x="776850" y="736318"/>
                </a:lnTo>
                <a:lnTo>
                  <a:pt x="782538" y="685176"/>
                </a:lnTo>
                <a:cubicBezTo>
                  <a:pt x="784215" y="670089"/>
                  <a:pt x="786959" y="659051"/>
                  <a:pt x="790768" y="652062"/>
                </a:cubicBezTo>
                <a:cubicBezTo>
                  <a:pt x="794578" y="645073"/>
                  <a:pt x="799848" y="639763"/>
                  <a:pt x="806579" y="636131"/>
                </a:cubicBezTo>
                <a:cubicBezTo>
                  <a:pt x="813309" y="632500"/>
                  <a:pt x="820262" y="631083"/>
                  <a:pt x="827436" y="631881"/>
                </a:cubicBezTo>
                <a:cubicBezTo>
                  <a:pt x="833648" y="632571"/>
                  <a:pt x="838835" y="634739"/>
                  <a:pt x="842997" y="638384"/>
                </a:cubicBezTo>
                <a:cubicBezTo>
                  <a:pt x="847159" y="642029"/>
                  <a:pt x="849856" y="646559"/>
                  <a:pt x="851088" y="651975"/>
                </a:cubicBezTo>
                <a:cubicBezTo>
                  <a:pt x="852320" y="657390"/>
                  <a:pt x="852126" y="667383"/>
                  <a:pt x="850506" y="681953"/>
                </a:cubicBezTo>
                <a:lnTo>
                  <a:pt x="843635" y="743745"/>
                </a:lnTo>
                <a:lnTo>
                  <a:pt x="859166" y="745472"/>
                </a:lnTo>
                <a:lnTo>
                  <a:pt x="864421" y="698213"/>
                </a:lnTo>
                <a:cubicBezTo>
                  <a:pt x="866346" y="680907"/>
                  <a:pt x="869157" y="668715"/>
                  <a:pt x="872853" y="661639"/>
                </a:cubicBezTo>
                <a:cubicBezTo>
                  <a:pt x="876551" y="654563"/>
                  <a:pt x="881761" y="649153"/>
                  <a:pt x="888483" y="645408"/>
                </a:cubicBezTo>
                <a:cubicBezTo>
                  <a:pt x="895206" y="641663"/>
                  <a:pt x="902326" y="640209"/>
                  <a:pt x="909845" y="641045"/>
                </a:cubicBezTo>
                <a:cubicBezTo>
                  <a:pt x="916036" y="641733"/>
                  <a:pt x="921198" y="643805"/>
                  <a:pt x="925329" y="647259"/>
                </a:cubicBezTo>
                <a:cubicBezTo>
                  <a:pt x="929460" y="650713"/>
                  <a:pt x="932177" y="654965"/>
                  <a:pt x="933481" y="660014"/>
                </a:cubicBezTo>
                <a:cubicBezTo>
                  <a:pt x="934785" y="665064"/>
                  <a:pt x="934717" y="674059"/>
                  <a:pt x="933278" y="687002"/>
                </a:cubicBezTo>
                <a:lnTo>
                  <a:pt x="925950" y="752899"/>
                </a:lnTo>
                <a:lnTo>
                  <a:pt x="941814" y="754663"/>
                </a:lnTo>
                <a:lnTo>
                  <a:pt x="949142" y="688766"/>
                </a:lnTo>
                <a:cubicBezTo>
                  <a:pt x="950820" y="673679"/>
                  <a:pt x="950529" y="662191"/>
                  <a:pt x="948269" y="654303"/>
                </a:cubicBezTo>
                <a:cubicBezTo>
                  <a:pt x="946009" y="646414"/>
                  <a:pt x="941922" y="640007"/>
                  <a:pt x="936009" y="635082"/>
                </a:cubicBezTo>
                <a:cubicBezTo>
                  <a:pt x="930096" y="630157"/>
                  <a:pt x="922970" y="627230"/>
                  <a:pt x="914632" y="626303"/>
                </a:cubicBezTo>
                <a:cubicBezTo>
                  <a:pt x="905705" y="625311"/>
                  <a:pt x="897094" y="626843"/>
                  <a:pt x="888800" y="630899"/>
                </a:cubicBezTo>
                <a:cubicBezTo>
                  <a:pt x="880505" y="634956"/>
                  <a:pt x="873249" y="641430"/>
                  <a:pt x="867032" y="650323"/>
                </a:cubicBezTo>
                <a:cubicBezTo>
                  <a:pt x="865379" y="642951"/>
                  <a:pt x="863098" y="637175"/>
                  <a:pt x="860189" y="632996"/>
                </a:cubicBezTo>
                <a:cubicBezTo>
                  <a:pt x="857280" y="628817"/>
                  <a:pt x="853325" y="625288"/>
                  <a:pt x="848322" y="622411"/>
                </a:cubicBezTo>
                <a:cubicBezTo>
                  <a:pt x="843320" y="619533"/>
                  <a:pt x="837895" y="617770"/>
                  <a:pt x="832046" y="617119"/>
                </a:cubicBezTo>
                <a:cubicBezTo>
                  <a:pt x="823383" y="616156"/>
                  <a:pt x="814863" y="617604"/>
                  <a:pt x="806488" y="621465"/>
                </a:cubicBezTo>
                <a:cubicBezTo>
                  <a:pt x="800392" y="624381"/>
                  <a:pt x="794213" y="629384"/>
                  <a:pt x="787953" y="636475"/>
                </a:cubicBezTo>
                <a:lnTo>
                  <a:pt x="790273" y="615618"/>
                </a:lnTo>
                <a:close/>
                <a:moveTo>
                  <a:pt x="1487415" y="417856"/>
                </a:moveTo>
                <a:cubicBezTo>
                  <a:pt x="1479015" y="420778"/>
                  <a:pt x="1471412" y="425717"/>
                  <a:pt x="1464606" y="432671"/>
                </a:cubicBezTo>
                <a:cubicBezTo>
                  <a:pt x="1453873" y="443607"/>
                  <a:pt x="1447655" y="456730"/>
                  <a:pt x="1445952" y="472039"/>
                </a:cubicBezTo>
                <a:cubicBezTo>
                  <a:pt x="1444143" y="488310"/>
                  <a:pt x="1448073" y="503516"/>
                  <a:pt x="1457742" y="517656"/>
                </a:cubicBezTo>
                <a:cubicBezTo>
                  <a:pt x="1467411" y="531797"/>
                  <a:pt x="1482090" y="539962"/>
                  <a:pt x="1501781" y="542152"/>
                </a:cubicBezTo>
                <a:cubicBezTo>
                  <a:pt x="1510664" y="543139"/>
                  <a:pt x="1518772" y="542675"/>
                  <a:pt x="1526104" y="540757"/>
                </a:cubicBezTo>
                <a:cubicBezTo>
                  <a:pt x="1533438" y="538840"/>
                  <a:pt x="1540206" y="535605"/>
                  <a:pt x="1546408" y="531054"/>
                </a:cubicBezTo>
                <a:cubicBezTo>
                  <a:pt x="1552609" y="526503"/>
                  <a:pt x="1558325" y="520250"/>
                  <a:pt x="1563556" y="512296"/>
                </a:cubicBezTo>
                <a:lnTo>
                  <a:pt x="1551230" y="503962"/>
                </a:lnTo>
                <a:cubicBezTo>
                  <a:pt x="1545614" y="511319"/>
                  <a:pt x="1540574" y="516538"/>
                  <a:pt x="1536107" y="519622"/>
                </a:cubicBezTo>
                <a:cubicBezTo>
                  <a:pt x="1531641" y="522705"/>
                  <a:pt x="1526383" y="524992"/>
                  <a:pt x="1520332" y="526482"/>
                </a:cubicBezTo>
                <a:cubicBezTo>
                  <a:pt x="1514283" y="527972"/>
                  <a:pt x="1508185" y="528376"/>
                  <a:pt x="1502039" y="527692"/>
                </a:cubicBezTo>
                <a:cubicBezTo>
                  <a:pt x="1489302" y="526276"/>
                  <a:pt x="1479100" y="520603"/>
                  <a:pt x="1471434" y="510675"/>
                </a:cubicBezTo>
                <a:cubicBezTo>
                  <a:pt x="1463767" y="500746"/>
                  <a:pt x="1460566" y="488756"/>
                  <a:pt x="1461829" y="474703"/>
                </a:cubicBezTo>
                <a:lnTo>
                  <a:pt x="1570437" y="486781"/>
                </a:lnTo>
                <a:cubicBezTo>
                  <a:pt x="1572123" y="470272"/>
                  <a:pt x="1569211" y="456022"/>
                  <a:pt x="1561701" y="444030"/>
                </a:cubicBezTo>
                <a:cubicBezTo>
                  <a:pt x="1551149" y="427059"/>
                  <a:pt x="1535584" y="417429"/>
                  <a:pt x="1515004" y="415140"/>
                </a:cubicBezTo>
                <a:cubicBezTo>
                  <a:pt x="1505011" y="414029"/>
                  <a:pt x="1495814" y="414934"/>
                  <a:pt x="1487415" y="417856"/>
                </a:cubicBezTo>
                <a:close/>
                <a:moveTo>
                  <a:pt x="715723" y="607328"/>
                </a:moveTo>
                <a:lnTo>
                  <a:pt x="702300" y="728028"/>
                </a:lnTo>
                <a:lnTo>
                  <a:pt x="717832" y="729755"/>
                </a:lnTo>
                <a:lnTo>
                  <a:pt x="731254" y="609055"/>
                </a:lnTo>
                <a:close/>
                <a:moveTo>
                  <a:pt x="650856" y="596970"/>
                </a:moveTo>
                <a:cubicBezTo>
                  <a:pt x="641299" y="595907"/>
                  <a:pt x="633053" y="598060"/>
                  <a:pt x="626119" y="603428"/>
                </a:cubicBezTo>
                <a:cubicBezTo>
                  <a:pt x="619185" y="608797"/>
                  <a:pt x="615208" y="616066"/>
                  <a:pt x="614188" y="625237"/>
                </a:cubicBezTo>
                <a:cubicBezTo>
                  <a:pt x="613407" y="632263"/>
                  <a:pt x="614676" y="638731"/>
                  <a:pt x="617995" y="644641"/>
                </a:cubicBezTo>
                <a:cubicBezTo>
                  <a:pt x="621314" y="650550"/>
                  <a:pt x="628109" y="656922"/>
                  <a:pt x="638380" y="663754"/>
                </a:cubicBezTo>
                <a:cubicBezTo>
                  <a:pt x="647957" y="670060"/>
                  <a:pt x="654003" y="675075"/>
                  <a:pt x="656516" y="678799"/>
                </a:cubicBezTo>
                <a:cubicBezTo>
                  <a:pt x="659019" y="682596"/>
                  <a:pt x="660024" y="686714"/>
                  <a:pt x="659531" y="691151"/>
                </a:cubicBezTo>
                <a:cubicBezTo>
                  <a:pt x="658931" y="696550"/>
                  <a:pt x="656221" y="701003"/>
                  <a:pt x="651403" y="704511"/>
                </a:cubicBezTo>
                <a:cubicBezTo>
                  <a:pt x="646585" y="708018"/>
                  <a:pt x="641063" y="709425"/>
                  <a:pt x="634836" y="708733"/>
                </a:cubicBezTo>
                <a:cubicBezTo>
                  <a:pt x="625941" y="707744"/>
                  <a:pt x="618024" y="702334"/>
                  <a:pt x="611088" y="692503"/>
                </a:cubicBezTo>
                <a:lnTo>
                  <a:pt x="600092" y="702511"/>
                </a:lnTo>
                <a:cubicBezTo>
                  <a:pt x="603648" y="708297"/>
                  <a:pt x="608424" y="713058"/>
                  <a:pt x="614419" y="716795"/>
                </a:cubicBezTo>
                <a:cubicBezTo>
                  <a:pt x="620415" y="720531"/>
                  <a:pt x="626894" y="722787"/>
                  <a:pt x="633858" y="723561"/>
                </a:cubicBezTo>
                <a:cubicBezTo>
                  <a:pt x="644301" y="724722"/>
                  <a:pt x="653387" y="722251"/>
                  <a:pt x="661115" y="716148"/>
                </a:cubicBezTo>
                <a:cubicBezTo>
                  <a:pt x="668842" y="710044"/>
                  <a:pt x="673257" y="702037"/>
                  <a:pt x="674360" y="692126"/>
                </a:cubicBezTo>
                <a:cubicBezTo>
                  <a:pt x="675141" y="685100"/>
                  <a:pt x="673806" y="678550"/>
                  <a:pt x="670356" y="672476"/>
                </a:cubicBezTo>
                <a:cubicBezTo>
                  <a:pt x="666821" y="666468"/>
                  <a:pt x="659607" y="659825"/>
                  <a:pt x="648711" y="652549"/>
                </a:cubicBezTo>
                <a:cubicBezTo>
                  <a:pt x="639767" y="646613"/>
                  <a:pt x="634015" y="641668"/>
                  <a:pt x="631453" y="637714"/>
                </a:cubicBezTo>
                <a:cubicBezTo>
                  <a:pt x="628883" y="633834"/>
                  <a:pt x="627817" y="629935"/>
                  <a:pt x="628252" y="626015"/>
                </a:cubicBezTo>
                <a:cubicBezTo>
                  <a:pt x="628746" y="621578"/>
                  <a:pt x="630976" y="617895"/>
                  <a:pt x="634942" y="614967"/>
                </a:cubicBezTo>
                <a:cubicBezTo>
                  <a:pt x="638908" y="612038"/>
                  <a:pt x="643413" y="610855"/>
                  <a:pt x="648456" y="611416"/>
                </a:cubicBezTo>
                <a:cubicBezTo>
                  <a:pt x="656389" y="612298"/>
                  <a:pt x="664060" y="617231"/>
                  <a:pt x="671469" y="626216"/>
                </a:cubicBezTo>
                <a:lnTo>
                  <a:pt x="682601" y="617009"/>
                </a:lnTo>
                <a:cubicBezTo>
                  <a:pt x="672550" y="604885"/>
                  <a:pt x="661968" y="598206"/>
                  <a:pt x="650856" y="596970"/>
                </a:cubicBezTo>
                <a:close/>
                <a:moveTo>
                  <a:pt x="728960" y="558486"/>
                </a:moveTo>
                <a:cubicBezTo>
                  <a:pt x="725499" y="558101"/>
                  <a:pt x="722377" y="559026"/>
                  <a:pt x="719594" y="561262"/>
                </a:cubicBezTo>
                <a:cubicBezTo>
                  <a:pt x="716810" y="563499"/>
                  <a:pt x="715221" y="566392"/>
                  <a:pt x="714827" y="569942"/>
                </a:cubicBezTo>
                <a:cubicBezTo>
                  <a:pt x="714440" y="573418"/>
                  <a:pt x="715359" y="576552"/>
                  <a:pt x="717583" y="579345"/>
                </a:cubicBezTo>
                <a:cubicBezTo>
                  <a:pt x="719806" y="582138"/>
                  <a:pt x="722649" y="583727"/>
                  <a:pt x="726110" y="584112"/>
                </a:cubicBezTo>
                <a:cubicBezTo>
                  <a:pt x="729645" y="584505"/>
                  <a:pt x="732804" y="583584"/>
                  <a:pt x="735587" y="581348"/>
                </a:cubicBezTo>
                <a:cubicBezTo>
                  <a:pt x="738370" y="579111"/>
                  <a:pt x="739956" y="576255"/>
                  <a:pt x="740342" y="572779"/>
                </a:cubicBezTo>
                <a:cubicBezTo>
                  <a:pt x="740737" y="569229"/>
                  <a:pt x="739822" y="566058"/>
                  <a:pt x="737598" y="563265"/>
                </a:cubicBezTo>
                <a:cubicBezTo>
                  <a:pt x="735374" y="560472"/>
                  <a:pt x="732495" y="558879"/>
                  <a:pt x="728960" y="558486"/>
                </a:cubicBezTo>
                <a:close/>
                <a:moveTo>
                  <a:pt x="1333924" y="403539"/>
                </a:moveTo>
                <a:cubicBezTo>
                  <a:pt x="1323018" y="408016"/>
                  <a:pt x="1314068" y="414939"/>
                  <a:pt x="1307075" y="424306"/>
                </a:cubicBezTo>
                <a:cubicBezTo>
                  <a:pt x="1300080" y="433674"/>
                  <a:pt x="1295934" y="444200"/>
                  <a:pt x="1294634" y="455886"/>
                </a:cubicBezTo>
                <a:cubicBezTo>
                  <a:pt x="1292701" y="473266"/>
                  <a:pt x="1297347" y="488719"/>
                  <a:pt x="1308571" y="502247"/>
                </a:cubicBezTo>
                <a:cubicBezTo>
                  <a:pt x="1319795" y="515774"/>
                  <a:pt x="1334948" y="523599"/>
                  <a:pt x="1354029" y="525721"/>
                </a:cubicBezTo>
                <a:cubicBezTo>
                  <a:pt x="1366454" y="527102"/>
                  <a:pt x="1377795" y="525939"/>
                  <a:pt x="1388054" y="522231"/>
                </a:cubicBezTo>
                <a:cubicBezTo>
                  <a:pt x="1398312" y="518522"/>
                  <a:pt x="1406808" y="512645"/>
                  <a:pt x="1413543" y="504599"/>
                </a:cubicBezTo>
                <a:lnTo>
                  <a:pt x="1402130" y="495131"/>
                </a:lnTo>
                <a:cubicBezTo>
                  <a:pt x="1389330" y="508008"/>
                  <a:pt x="1374065" y="513461"/>
                  <a:pt x="1356336" y="511489"/>
                </a:cubicBezTo>
                <a:cubicBezTo>
                  <a:pt x="1346659" y="510413"/>
                  <a:pt x="1338162" y="507299"/>
                  <a:pt x="1330845" y="502148"/>
                </a:cubicBezTo>
                <a:cubicBezTo>
                  <a:pt x="1323529" y="496996"/>
                  <a:pt x="1318067" y="490294"/>
                  <a:pt x="1314460" y="482040"/>
                </a:cubicBezTo>
                <a:cubicBezTo>
                  <a:pt x="1310853" y="473787"/>
                  <a:pt x="1309539" y="465264"/>
                  <a:pt x="1310517" y="456473"/>
                </a:cubicBezTo>
                <a:cubicBezTo>
                  <a:pt x="1312020" y="442953"/>
                  <a:pt x="1318155" y="432006"/>
                  <a:pt x="1328920" y="423630"/>
                </a:cubicBezTo>
                <a:cubicBezTo>
                  <a:pt x="1339686" y="415255"/>
                  <a:pt x="1352418" y="411885"/>
                  <a:pt x="1367119" y="413519"/>
                </a:cubicBezTo>
                <a:cubicBezTo>
                  <a:pt x="1385513" y="415565"/>
                  <a:pt x="1399244" y="424242"/>
                  <a:pt x="1408311" y="439551"/>
                </a:cubicBezTo>
                <a:lnTo>
                  <a:pt x="1421476" y="433266"/>
                </a:lnTo>
                <a:cubicBezTo>
                  <a:pt x="1418526" y="426798"/>
                  <a:pt x="1414681" y="421317"/>
                  <a:pt x="1409940" y="416821"/>
                </a:cubicBezTo>
                <a:cubicBezTo>
                  <a:pt x="1405199" y="412326"/>
                  <a:pt x="1399247" y="408445"/>
                  <a:pt x="1392086" y="405177"/>
                </a:cubicBezTo>
                <a:cubicBezTo>
                  <a:pt x="1384925" y="401910"/>
                  <a:pt x="1377350" y="399832"/>
                  <a:pt x="1369363" y="398944"/>
                </a:cubicBezTo>
                <a:cubicBezTo>
                  <a:pt x="1356642" y="397529"/>
                  <a:pt x="1344829" y="399061"/>
                  <a:pt x="1333924" y="403539"/>
                </a:cubicBezTo>
                <a:close/>
                <a:moveTo>
                  <a:pt x="1187871" y="400374"/>
                </a:moveTo>
                <a:cubicBezTo>
                  <a:pt x="1195657" y="396939"/>
                  <a:pt x="1203872" y="395702"/>
                  <a:pt x="1212514" y="396664"/>
                </a:cubicBezTo>
                <a:cubicBezTo>
                  <a:pt x="1225959" y="398159"/>
                  <a:pt x="1236758" y="404109"/>
                  <a:pt x="1244912" y="414514"/>
                </a:cubicBezTo>
                <a:cubicBezTo>
                  <a:pt x="1253066" y="424919"/>
                  <a:pt x="1256366" y="437102"/>
                  <a:pt x="1254814" y="451064"/>
                </a:cubicBezTo>
                <a:cubicBezTo>
                  <a:pt x="1253795" y="460225"/>
                  <a:pt x="1250829" y="468233"/>
                  <a:pt x="1245916" y="475091"/>
                </a:cubicBezTo>
                <a:cubicBezTo>
                  <a:pt x="1241003" y="481948"/>
                  <a:pt x="1234503" y="487096"/>
                  <a:pt x="1226418" y="490535"/>
                </a:cubicBezTo>
                <a:cubicBezTo>
                  <a:pt x="1218334" y="493974"/>
                  <a:pt x="1210043" y="495221"/>
                  <a:pt x="1201547" y="494276"/>
                </a:cubicBezTo>
                <a:cubicBezTo>
                  <a:pt x="1193125" y="493339"/>
                  <a:pt x="1185479" y="490301"/>
                  <a:pt x="1178610" y="485162"/>
                </a:cubicBezTo>
                <a:cubicBezTo>
                  <a:pt x="1171740" y="480023"/>
                  <a:pt x="1166558" y="473333"/>
                  <a:pt x="1163062" y="465091"/>
                </a:cubicBezTo>
                <a:cubicBezTo>
                  <a:pt x="1159566" y="456850"/>
                  <a:pt x="1158290" y="448482"/>
                  <a:pt x="1159235" y="439986"/>
                </a:cubicBezTo>
                <a:cubicBezTo>
                  <a:pt x="1160188" y="431417"/>
                  <a:pt x="1163253" y="423532"/>
                  <a:pt x="1168428" y="416329"/>
                </a:cubicBezTo>
                <a:cubicBezTo>
                  <a:pt x="1173604" y="409127"/>
                  <a:pt x="1180085" y="403808"/>
                  <a:pt x="1187871" y="400374"/>
                </a:cubicBezTo>
                <a:close/>
                <a:moveTo>
                  <a:pt x="1188510" y="383521"/>
                </a:moveTo>
                <a:cubicBezTo>
                  <a:pt x="1180826" y="385793"/>
                  <a:pt x="1173590" y="389677"/>
                  <a:pt x="1166802" y="395174"/>
                </a:cubicBezTo>
                <a:cubicBezTo>
                  <a:pt x="1153225" y="406168"/>
                  <a:pt x="1145471" y="420355"/>
                  <a:pt x="1143538" y="437735"/>
                </a:cubicBezTo>
                <a:cubicBezTo>
                  <a:pt x="1141564" y="455485"/>
                  <a:pt x="1145934" y="471226"/>
                  <a:pt x="1156649" y="484959"/>
                </a:cubicBezTo>
                <a:cubicBezTo>
                  <a:pt x="1167363" y="498692"/>
                  <a:pt x="1181263" y="506508"/>
                  <a:pt x="1198347" y="508408"/>
                </a:cubicBezTo>
                <a:cubicBezTo>
                  <a:pt x="1207961" y="509477"/>
                  <a:pt x="1217040" y="508465"/>
                  <a:pt x="1225583" y="505372"/>
                </a:cubicBezTo>
                <a:cubicBezTo>
                  <a:pt x="1234125" y="502279"/>
                  <a:pt x="1242091" y="497137"/>
                  <a:pt x="1249479" y="489948"/>
                </a:cubicBezTo>
                <a:lnTo>
                  <a:pt x="1247172" y="510693"/>
                </a:lnTo>
                <a:lnTo>
                  <a:pt x="1262481" y="512395"/>
                </a:lnTo>
                <a:lnTo>
                  <a:pt x="1275904" y="391696"/>
                </a:lnTo>
                <a:lnTo>
                  <a:pt x="1260595" y="389993"/>
                </a:lnTo>
                <a:lnTo>
                  <a:pt x="1258127" y="412181"/>
                </a:lnTo>
                <a:cubicBezTo>
                  <a:pt x="1253000" y="403075"/>
                  <a:pt x="1246659" y="395968"/>
                  <a:pt x="1239103" y="390860"/>
                </a:cubicBezTo>
                <a:cubicBezTo>
                  <a:pt x="1231547" y="385752"/>
                  <a:pt x="1222814" y="382647"/>
                  <a:pt x="1212904" y="381545"/>
                </a:cubicBezTo>
                <a:cubicBezTo>
                  <a:pt x="1204325" y="380591"/>
                  <a:pt x="1196193" y="381250"/>
                  <a:pt x="1188510" y="383521"/>
                </a:cubicBezTo>
                <a:close/>
                <a:moveTo>
                  <a:pt x="989464" y="375421"/>
                </a:moveTo>
                <a:cubicBezTo>
                  <a:pt x="995379" y="373704"/>
                  <a:pt x="1001694" y="373219"/>
                  <a:pt x="1008408" y="373966"/>
                </a:cubicBezTo>
                <a:cubicBezTo>
                  <a:pt x="1017042" y="374926"/>
                  <a:pt x="1024774" y="377936"/>
                  <a:pt x="1031607" y="382996"/>
                </a:cubicBezTo>
                <a:cubicBezTo>
                  <a:pt x="1038439" y="388057"/>
                  <a:pt x="1043586" y="394668"/>
                  <a:pt x="1047049" y="402831"/>
                </a:cubicBezTo>
                <a:cubicBezTo>
                  <a:pt x="1050511" y="410994"/>
                  <a:pt x="1051766" y="419360"/>
                  <a:pt x="1050812" y="427929"/>
                </a:cubicBezTo>
                <a:cubicBezTo>
                  <a:pt x="1049868" y="436425"/>
                  <a:pt x="1046788" y="444309"/>
                  <a:pt x="1041572" y="451581"/>
                </a:cubicBezTo>
                <a:cubicBezTo>
                  <a:pt x="1036356" y="458854"/>
                  <a:pt x="1029837" y="464242"/>
                  <a:pt x="1022014" y="467748"/>
                </a:cubicBezTo>
                <a:cubicBezTo>
                  <a:pt x="1014192" y="471253"/>
                  <a:pt x="1006112" y="472542"/>
                  <a:pt x="997774" y="471615"/>
                </a:cubicBezTo>
                <a:cubicBezTo>
                  <a:pt x="989288" y="470672"/>
                  <a:pt x="981465" y="467633"/>
                  <a:pt x="974305" y="462498"/>
                </a:cubicBezTo>
                <a:cubicBezTo>
                  <a:pt x="967145" y="457364"/>
                  <a:pt x="961924" y="450913"/>
                  <a:pt x="958642" y="443144"/>
                </a:cubicBezTo>
                <a:cubicBezTo>
                  <a:pt x="955360" y="435375"/>
                  <a:pt x="954228" y="426911"/>
                  <a:pt x="955246" y="417751"/>
                </a:cubicBezTo>
                <a:cubicBezTo>
                  <a:pt x="956799" y="403789"/>
                  <a:pt x="962690" y="392627"/>
                  <a:pt x="972920" y="384267"/>
                </a:cubicBezTo>
                <a:cubicBezTo>
                  <a:pt x="978035" y="380086"/>
                  <a:pt x="983550" y="377138"/>
                  <a:pt x="989464" y="375421"/>
                </a:cubicBezTo>
                <a:close/>
                <a:moveTo>
                  <a:pt x="1101700" y="325153"/>
                </a:moveTo>
                <a:lnTo>
                  <a:pt x="1083096" y="492447"/>
                </a:lnTo>
                <a:lnTo>
                  <a:pt x="1098627" y="494174"/>
                </a:lnTo>
                <a:lnTo>
                  <a:pt x="1117231" y="326881"/>
                </a:lnTo>
                <a:close/>
                <a:moveTo>
                  <a:pt x="947604" y="355187"/>
                </a:moveTo>
                <a:lnTo>
                  <a:pt x="929271" y="520039"/>
                </a:lnTo>
                <a:lnTo>
                  <a:pt x="944802" y="521767"/>
                </a:lnTo>
                <a:lnTo>
                  <a:pt x="952019" y="456868"/>
                </a:lnTo>
                <a:cubicBezTo>
                  <a:pt x="957641" y="465505"/>
                  <a:pt x="964256" y="472268"/>
                  <a:pt x="971865" y="477157"/>
                </a:cubicBezTo>
                <a:cubicBezTo>
                  <a:pt x="979474" y="482046"/>
                  <a:pt x="988082" y="485025"/>
                  <a:pt x="997687" y="486093"/>
                </a:cubicBezTo>
                <a:cubicBezTo>
                  <a:pt x="1014754" y="487991"/>
                  <a:pt x="1030016" y="483418"/>
                  <a:pt x="1043474" y="472373"/>
                </a:cubicBezTo>
                <a:cubicBezTo>
                  <a:pt x="1056931" y="461329"/>
                  <a:pt x="1064647" y="446931"/>
                  <a:pt x="1066621" y="429181"/>
                </a:cubicBezTo>
                <a:cubicBezTo>
                  <a:pt x="1068554" y="411801"/>
                  <a:pt x="1064112" y="396258"/>
                  <a:pt x="1053294" y="382551"/>
                </a:cubicBezTo>
                <a:cubicBezTo>
                  <a:pt x="1042477" y="368845"/>
                  <a:pt x="1028498" y="361038"/>
                  <a:pt x="1011357" y="359132"/>
                </a:cubicBezTo>
                <a:cubicBezTo>
                  <a:pt x="1001530" y="358039"/>
                  <a:pt x="992394" y="359157"/>
                  <a:pt x="983945" y="362485"/>
                </a:cubicBezTo>
                <a:cubicBezTo>
                  <a:pt x="975497" y="365813"/>
                  <a:pt x="967738" y="371352"/>
                  <a:pt x="960667" y="379101"/>
                </a:cubicBezTo>
                <a:lnTo>
                  <a:pt x="963135" y="356914"/>
                </a:lnTo>
                <a:close/>
                <a:moveTo>
                  <a:pt x="850908" y="356338"/>
                </a:moveTo>
                <a:cubicBezTo>
                  <a:pt x="858090" y="357137"/>
                  <a:pt x="864771" y="359415"/>
                  <a:pt x="870950" y="363172"/>
                </a:cubicBezTo>
                <a:cubicBezTo>
                  <a:pt x="877129" y="366929"/>
                  <a:pt x="881924" y="371505"/>
                  <a:pt x="885335" y="376901"/>
                </a:cubicBezTo>
                <a:cubicBezTo>
                  <a:pt x="888746" y="382297"/>
                  <a:pt x="891028" y="389252"/>
                  <a:pt x="892180" y="397766"/>
                </a:cubicBezTo>
                <a:lnTo>
                  <a:pt x="802210" y="387760"/>
                </a:lnTo>
                <a:cubicBezTo>
                  <a:pt x="806627" y="377021"/>
                  <a:pt x="812255" y="369223"/>
                  <a:pt x="819092" y="364368"/>
                </a:cubicBezTo>
                <a:cubicBezTo>
                  <a:pt x="828454" y="357697"/>
                  <a:pt x="839060" y="355021"/>
                  <a:pt x="850908" y="356338"/>
                </a:cubicBezTo>
                <a:close/>
                <a:moveTo>
                  <a:pt x="824750" y="344164"/>
                </a:moveTo>
                <a:cubicBezTo>
                  <a:pt x="816350" y="347086"/>
                  <a:pt x="808747" y="352024"/>
                  <a:pt x="801941" y="358979"/>
                </a:cubicBezTo>
                <a:cubicBezTo>
                  <a:pt x="791208" y="369915"/>
                  <a:pt x="784990" y="383038"/>
                  <a:pt x="783287" y="398347"/>
                </a:cubicBezTo>
                <a:cubicBezTo>
                  <a:pt x="781478" y="414618"/>
                  <a:pt x="785408" y="429823"/>
                  <a:pt x="795077" y="443964"/>
                </a:cubicBezTo>
                <a:cubicBezTo>
                  <a:pt x="804746" y="458105"/>
                  <a:pt x="819425" y="466270"/>
                  <a:pt x="839116" y="468459"/>
                </a:cubicBezTo>
                <a:cubicBezTo>
                  <a:pt x="847999" y="469447"/>
                  <a:pt x="856107" y="468982"/>
                  <a:pt x="863440" y="467065"/>
                </a:cubicBezTo>
                <a:cubicBezTo>
                  <a:pt x="870773" y="465148"/>
                  <a:pt x="877541" y="461913"/>
                  <a:pt x="883742" y="457362"/>
                </a:cubicBezTo>
                <a:cubicBezTo>
                  <a:pt x="889944" y="452810"/>
                  <a:pt x="895660" y="446558"/>
                  <a:pt x="900891" y="438604"/>
                </a:cubicBezTo>
                <a:lnTo>
                  <a:pt x="888565" y="430270"/>
                </a:lnTo>
                <a:cubicBezTo>
                  <a:pt x="882949" y="437627"/>
                  <a:pt x="877908" y="442846"/>
                  <a:pt x="873442" y="445930"/>
                </a:cubicBezTo>
                <a:cubicBezTo>
                  <a:pt x="868976" y="449013"/>
                  <a:pt x="863718" y="451300"/>
                  <a:pt x="857668" y="452790"/>
                </a:cubicBezTo>
                <a:cubicBezTo>
                  <a:pt x="851617" y="454280"/>
                  <a:pt x="845519" y="454684"/>
                  <a:pt x="839374" y="454000"/>
                </a:cubicBezTo>
                <a:cubicBezTo>
                  <a:pt x="826637" y="452584"/>
                  <a:pt x="816435" y="446911"/>
                  <a:pt x="808769" y="436983"/>
                </a:cubicBezTo>
                <a:cubicBezTo>
                  <a:pt x="801102" y="427054"/>
                  <a:pt x="797901" y="415064"/>
                  <a:pt x="799164" y="401011"/>
                </a:cubicBezTo>
                <a:lnTo>
                  <a:pt x="907771" y="413089"/>
                </a:lnTo>
                <a:cubicBezTo>
                  <a:pt x="909457" y="396580"/>
                  <a:pt x="906546" y="382330"/>
                  <a:pt x="899036" y="370338"/>
                </a:cubicBezTo>
                <a:cubicBezTo>
                  <a:pt x="888484" y="353367"/>
                  <a:pt x="872919" y="343737"/>
                  <a:pt x="852340" y="341448"/>
                </a:cubicBezTo>
                <a:cubicBezTo>
                  <a:pt x="842346" y="340337"/>
                  <a:pt x="833150" y="341242"/>
                  <a:pt x="824750" y="344164"/>
                </a:cubicBezTo>
                <a:close/>
                <a:moveTo>
                  <a:pt x="676611" y="298209"/>
                </a:moveTo>
                <a:lnTo>
                  <a:pt x="705391" y="301409"/>
                </a:lnTo>
                <a:cubicBezTo>
                  <a:pt x="716576" y="302653"/>
                  <a:pt x="724469" y="304504"/>
                  <a:pt x="729070" y="306963"/>
                </a:cubicBezTo>
                <a:cubicBezTo>
                  <a:pt x="733672" y="309421"/>
                  <a:pt x="737206" y="313052"/>
                  <a:pt x="739671" y="317856"/>
                </a:cubicBezTo>
                <a:cubicBezTo>
                  <a:pt x="742136" y="322660"/>
                  <a:pt x="743065" y="327799"/>
                  <a:pt x="742456" y="333272"/>
                </a:cubicBezTo>
                <a:cubicBezTo>
                  <a:pt x="741831" y="338894"/>
                  <a:pt x="739802" y="343816"/>
                  <a:pt x="736371" y="348039"/>
                </a:cubicBezTo>
                <a:cubicBezTo>
                  <a:pt x="732939" y="352262"/>
                  <a:pt x="728496" y="355119"/>
                  <a:pt x="723043" y="356609"/>
                </a:cubicBezTo>
                <a:cubicBezTo>
                  <a:pt x="717590" y="358099"/>
                  <a:pt x="709419" y="358238"/>
                  <a:pt x="698530" y="357027"/>
                </a:cubicBezTo>
                <a:lnTo>
                  <a:pt x="670443" y="353678"/>
                </a:lnTo>
                <a:close/>
                <a:moveTo>
                  <a:pt x="662080" y="280421"/>
                </a:moveTo>
                <a:lnTo>
                  <a:pt x="643932" y="443609"/>
                </a:lnTo>
                <a:lnTo>
                  <a:pt x="660240" y="445423"/>
                </a:lnTo>
                <a:lnTo>
                  <a:pt x="668666" y="369653"/>
                </a:lnTo>
                <a:lnTo>
                  <a:pt x="677886" y="370678"/>
                </a:lnTo>
                <a:lnTo>
                  <a:pt x="728149" y="452975"/>
                </a:lnTo>
                <a:lnTo>
                  <a:pt x="748324" y="455218"/>
                </a:lnTo>
                <a:lnTo>
                  <a:pt x="698064" y="372922"/>
                </a:lnTo>
                <a:cubicBezTo>
                  <a:pt x="711755" y="374369"/>
                  <a:pt x="722675" y="373803"/>
                  <a:pt x="730823" y="371223"/>
                </a:cubicBezTo>
                <a:cubicBezTo>
                  <a:pt x="738972" y="368643"/>
                  <a:pt x="745510" y="364216"/>
                  <a:pt x="750438" y="357943"/>
                </a:cubicBezTo>
                <a:cubicBezTo>
                  <a:pt x="755366" y="351669"/>
                  <a:pt x="758324" y="344089"/>
                  <a:pt x="759312" y="335202"/>
                </a:cubicBezTo>
                <a:cubicBezTo>
                  <a:pt x="760498" y="324539"/>
                  <a:pt x="758464" y="315222"/>
                  <a:pt x="753211" y="307254"/>
                </a:cubicBezTo>
                <a:cubicBezTo>
                  <a:pt x="747957" y="299285"/>
                  <a:pt x="740610" y="293652"/>
                  <a:pt x="731168" y="290353"/>
                </a:cubicBezTo>
                <a:cubicBezTo>
                  <a:pt x="724899" y="288156"/>
                  <a:pt x="712704" y="286050"/>
                  <a:pt x="694585" y="284035"/>
                </a:cubicBezTo>
                <a:close/>
                <a:moveTo>
                  <a:pt x="750851" y="39188"/>
                </a:moveTo>
                <a:cubicBezTo>
                  <a:pt x="977016" y="-9855"/>
                  <a:pt x="1226495" y="-13727"/>
                  <a:pt x="1462263" y="32442"/>
                </a:cubicBezTo>
                <a:cubicBezTo>
                  <a:pt x="2145294" y="166196"/>
                  <a:pt x="2453483" y="655530"/>
                  <a:pt x="2096337" y="1039207"/>
                </a:cubicBezTo>
                <a:cubicBezTo>
                  <a:pt x="1869840" y="1282529"/>
                  <a:pt x="1428227" y="1417541"/>
                  <a:pt x="977630" y="1381223"/>
                </a:cubicBezTo>
                <a:lnTo>
                  <a:pt x="655080" y="1560434"/>
                </a:lnTo>
                <a:lnTo>
                  <a:pt x="571124" y="1297532"/>
                </a:lnTo>
                <a:cubicBezTo>
                  <a:pt x="-99910" y="1063662"/>
                  <a:pt x="-198929" y="491372"/>
                  <a:pt x="376934" y="175197"/>
                </a:cubicBezTo>
                <a:cubicBezTo>
                  <a:pt x="487847" y="114301"/>
                  <a:pt x="615153" y="68614"/>
                  <a:pt x="750851" y="39188"/>
                </a:cubicBezTo>
                <a:close/>
              </a:path>
            </a:pathLst>
          </a:custGeom>
        </p:spPr>
        <p:style>
          <a:lnRef idx="2">
            <a:schemeClr val="accent4"/>
          </a:lnRef>
          <a:fillRef idx="1">
            <a:schemeClr val="lt1"/>
          </a:fillRef>
          <a:effectRef idx="0">
            <a:schemeClr val="accent4"/>
          </a:effectRef>
          <a:fontRef idx="minor">
            <a:schemeClr val="dk1"/>
          </a:fontRef>
        </p:style>
        <p:txBody>
          <a:bodyPr wrap="square" rtlCol="0" anchor="ctr">
            <a:noAutofit/>
          </a:bodyPr>
          <a:lstStyle/>
          <a:p>
            <a:pPr algn="ctr"/>
            <a:endParaRPr lang="en-IE" dirty="0">
              <a:solidFill>
                <a:schemeClr val="bg1"/>
              </a:solidFill>
            </a:endParaRPr>
          </a:p>
        </p:txBody>
      </p:sp>
      <p:sp>
        <p:nvSpPr>
          <p:cNvPr id="30" name="Free-form: Shape 29">
            <a:extLst>
              <a:ext uri="{FF2B5EF4-FFF2-40B4-BE49-F238E27FC236}">
                <a16:creationId xmlns:a16="http://schemas.microsoft.com/office/drawing/2014/main" id="{9829A317-2042-C4C0-4A43-BB80790B131F}"/>
              </a:ext>
            </a:extLst>
          </p:cNvPr>
          <p:cNvSpPr/>
          <p:nvPr/>
        </p:nvSpPr>
        <p:spPr>
          <a:xfrm rot="20481932">
            <a:off x="-66534" y="3577592"/>
            <a:ext cx="2246298" cy="1560434"/>
          </a:xfrm>
          <a:custGeom>
            <a:avLst/>
            <a:gdLst/>
            <a:ahLst/>
            <a:cxnLst/>
            <a:rect l="l" t="t" r="r" b="b"/>
            <a:pathLst>
              <a:path w="2246298" h="1560434">
                <a:moveTo>
                  <a:pt x="708033" y="1135962"/>
                </a:moveTo>
                <a:cubicBezTo>
                  <a:pt x="714028" y="1137396"/>
                  <a:pt x="719683" y="1140079"/>
                  <a:pt x="724995" y="1144012"/>
                </a:cubicBezTo>
                <a:cubicBezTo>
                  <a:pt x="735620" y="1151878"/>
                  <a:pt x="742038" y="1162747"/>
                  <a:pt x="744250" y="1176619"/>
                </a:cubicBezTo>
                <a:cubicBezTo>
                  <a:pt x="745701" y="1185721"/>
                  <a:pt x="744969" y="1194230"/>
                  <a:pt x="742053" y="1202146"/>
                </a:cubicBezTo>
                <a:cubicBezTo>
                  <a:pt x="739138" y="1210062"/>
                  <a:pt x="734240" y="1216752"/>
                  <a:pt x="727359" y="1222214"/>
                </a:cubicBezTo>
                <a:cubicBezTo>
                  <a:pt x="720478" y="1227678"/>
                  <a:pt x="712816" y="1231082"/>
                  <a:pt x="704375" y="1232428"/>
                </a:cubicBezTo>
                <a:cubicBezTo>
                  <a:pt x="696006" y="1233762"/>
                  <a:pt x="687828" y="1232864"/>
                  <a:pt x="679840" y="1229734"/>
                </a:cubicBezTo>
                <a:cubicBezTo>
                  <a:pt x="671853" y="1226604"/>
                  <a:pt x="665079" y="1221531"/>
                  <a:pt x="659520" y="1214514"/>
                </a:cubicBezTo>
                <a:cubicBezTo>
                  <a:pt x="653961" y="1207498"/>
                  <a:pt x="650508" y="1199769"/>
                  <a:pt x="649162" y="1191327"/>
                </a:cubicBezTo>
                <a:cubicBezTo>
                  <a:pt x="647805" y="1182813"/>
                  <a:pt x="648664" y="1174397"/>
                  <a:pt x="651741" y="1166079"/>
                </a:cubicBezTo>
                <a:cubicBezTo>
                  <a:pt x="654818" y="1157760"/>
                  <a:pt x="659653" y="1150911"/>
                  <a:pt x="666247" y="1145532"/>
                </a:cubicBezTo>
                <a:cubicBezTo>
                  <a:pt x="672841" y="1140152"/>
                  <a:pt x="680432" y="1136778"/>
                  <a:pt x="689020" y="1135409"/>
                </a:cubicBezTo>
                <a:cubicBezTo>
                  <a:pt x="695699" y="1134344"/>
                  <a:pt x="702037" y="1134528"/>
                  <a:pt x="708033" y="1135962"/>
                </a:cubicBezTo>
                <a:close/>
                <a:moveTo>
                  <a:pt x="748813" y="1113782"/>
                </a:moveTo>
                <a:lnTo>
                  <a:pt x="733601" y="1116207"/>
                </a:lnTo>
                <a:lnTo>
                  <a:pt x="737116" y="1138253"/>
                </a:lnTo>
                <a:cubicBezTo>
                  <a:pt x="729754" y="1130836"/>
                  <a:pt x="721753" y="1125669"/>
                  <a:pt x="713112" y="1122751"/>
                </a:cubicBezTo>
                <a:cubicBezTo>
                  <a:pt x="704471" y="1119833"/>
                  <a:pt x="695227" y="1119160"/>
                  <a:pt x="685380" y="1120730"/>
                </a:cubicBezTo>
                <a:cubicBezTo>
                  <a:pt x="668331" y="1123448"/>
                  <a:pt x="654722" y="1131909"/>
                  <a:pt x="644554" y="1146115"/>
                </a:cubicBezTo>
                <a:cubicBezTo>
                  <a:pt x="634385" y="1160320"/>
                  <a:pt x="630677" y="1176057"/>
                  <a:pt x="633431" y="1193327"/>
                </a:cubicBezTo>
                <a:cubicBezTo>
                  <a:pt x="636242" y="1210963"/>
                  <a:pt x="644637" y="1224978"/>
                  <a:pt x="658614" y="1235372"/>
                </a:cubicBezTo>
                <a:cubicBezTo>
                  <a:pt x="672592" y="1245765"/>
                  <a:pt x="688068" y="1249608"/>
                  <a:pt x="705043" y="1246902"/>
                </a:cubicBezTo>
                <a:cubicBezTo>
                  <a:pt x="714597" y="1245379"/>
                  <a:pt x="723080" y="1241992"/>
                  <a:pt x="730494" y="1236741"/>
                </a:cubicBezTo>
                <a:cubicBezTo>
                  <a:pt x="737908" y="1231490"/>
                  <a:pt x="744222" y="1224417"/>
                  <a:pt x="749435" y="1215523"/>
                </a:cubicBezTo>
                <a:lnTo>
                  <a:pt x="752721" y="1236136"/>
                </a:lnTo>
                <a:lnTo>
                  <a:pt x="767933" y="1233711"/>
                </a:lnTo>
                <a:close/>
                <a:moveTo>
                  <a:pt x="834766" y="1101096"/>
                </a:moveTo>
                <a:cubicBezTo>
                  <a:pt x="829482" y="1099150"/>
                  <a:pt x="824709" y="1098517"/>
                  <a:pt x="820447" y="1099196"/>
                </a:cubicBezTo>
                <a:cubicBezTo>
                  <a:pt x="814789" y="1100098"/>
                  <a:pt x="809623" y="1102674"/>
                  <a:pt x="804950" y="1106923"/>
                </a:cubicBezTo>
                <a:cubicBezTo>
                  <a:pt x="800278" y="1111171"/>
                  <a:pt x="796141" y="1117125"/>
                  <a:pt x="792539" y="1124782"/>
                </a:cubicBezTo>
                <a:lnTo>
                  <a:pt x="789744" y="1107256"/>
                </a:lnTo>
                <a:lnTo>
                  <a:pt x="773982" y="1109769"/>
                </a:lnTo>
                <a:lnTo>
                  <a:pt x="793102" y="1229698"/>
                </a:lnTo>
                <a:lnTo>
                  <a:pt x="808865" y="1227185"/>
                </a:lnTo>
                <a:lnTo>
                  <a:pt x="802398" y="1186621"/>
                </a:lnTo>
                <a:cubicBezTo>
                  <a:pt x="799082" y="1165824"/>
                  <a:pt x="797835" y="1151857"/>
                  <a:pt x="798656" y="1144718"/>
                </a:cubicBezTo>
                <a:cubicBezTo>
                  <a:pt x="799737" y="1135428"/>
                  <a:pt x="802329" y="1128289"/>
                  <a:pt x="806431" y="1123302"/>
                </a:cubicBezTo>
                <a:cubicBezTo>
                  <a:pt x="810534" y="1118315"/>
                  <a:pt x="815158" y="1115411"/>
                  <a:pt x="820302" y="1114592"/>
                </a:cubicBezTo>
                <a:cubicBezTo>
                  <a:pt x="822506" y="1114240"/>
                  <a:pt x="825337" y="1114505"/>
                  <a:pt x="828793" y="1115385"/>
                </a:cubicBezTo>
                <a:close/>
                <a:moveTo>
                  <a:pt x="924608" y="1102370"/>
                </a:moveTo>
                <a:cubicBezTo>
                  <a:pt x="931563" y="1104351"/>
                  <a:pt x="937402" y="1107489"/>
                  <a:pt x="942123" y="1111785"/>
                </a:cubicBezTo>
                <a:cubicBezTo>
                  <a:pt x="946845" y="1116081"/>
                  <a:pt x="950892" y="1122180"/>
                  <a:pt x="954264" y="1130082"/>
                </a:cubicBezTo>
                <a:lnTo>
                  <a:pt x="864868" y="1144335"/>
                </a:lnTo>
                <a:cubicBezTo>
                  <a:pt x="866274" y="1132807"/>
                  <a:pt x="869628" y="1123795"/>
                  <a:pt x="874930" y="1117298"/>
                </a:cubicBezTo>
                <a:cubicBezTo>
                  <a:pt x="882185" y="1108380"/>
                  <a:pt x="891699" y="1102983"/>
                  <a:pt x="903471" y="1101106"/>
                </a:cubicBezTo>
                <a:cubicBezTo>
                  <a:pt x="910607" y="1099968"/>
                  <a:pt x="917653" y="1100390"/>
                  <a:pt x="924608" y="1102370"/>
                </a:cubicBezTo>
                <a:close/>
                <a:moveTo>
                  <a:pt x="929405" y="1087787"/>
                </a:moveTo>
                <a:cubicBezTo>
                  <a:pt x="920623" y="1085213"/>
                  <a:pt x="911120" y="1084740"/>
                  <a:pt x="900896" y="1086370"/>
                </a:cubicBezTo>
                <a:cubicBezTo>
                  <a:pt x="881036" y="1089536"/>
                  <a:pt x="866392" y="1099633"/>
                  <a:pt x="856964" y="1116659"/>
                </a:cubicBezTo>
                <a:cubicBezTo>
                  <a:pt x="849521" y="1130053"/>
                  <a:pt x="847013" y="1144355"/>
                  <a:pt x="849438" y="1159567"/>
                </a:cubicBezTo>
                <a:cubicBezTo>
                  <a:pt x="852015" y="1175734"/>
                  <a:pt x="859843" y="1189350"/>
                  <a:pt x="872921" y="1200413"/>
                </a:cubicBezTo>
                <a:cubicBezTo>
                  <a:pt x="885998" y="1211478"/>
                  <a:pt x="902319" y="1215450"/>
                  <a:pt x="921884" y="1212331"/>
                </a:cubicBezTo>
                <a:cubicBezTo>
                  <a:pt x="930710" y="1210924"/>
                  <a:pt x="938404" y="1208323"/>
                  <a:pt x="944964" y="1204526"/>
                </a:cubicBezTo>
                <a:cubicBezTo>
                  <a:pt x="951524" y="1200730"/>
                  <a:pt x="957190" y="1195814"/>
                  <a:pt x="961960" y="1189778"/>
                </a:cubicBezTo>
                <a:cubicBezTo>
                  <a:pt x="966730" y="1183743"/>
                  <a:pt x="970580" y="1176197"/>
                  <a:pt x="973510" y="1167140"/>
                </a:cubicBezTo>
                <a:lnTo>
                  <a:pt x="959413" y="1162379"/>
                </a:lnTo>
                <a:cubicBezTo>
                  <a:pt x="955953" y="1170963"/>
                  <a:pt x="952480" y="1177334"/>
                  <a:pt x="948993" y="1181493"/>
                </a:cubicBezTo>
                <a:cubicBezTo>
                  <a:pt x="945506" y="1185652"/>
                  <a:pt x="941044" y="1189253"/>
                  <a:pt x="935607" y="1192297"/>
                </a:cubicBezTo>
                <a:cubicBezTo>
                  <a:pt x="930170" y="1195341"/>
                  <a:pt x="924399" y="1197349"/>
                  <a:pt x="918292" y="1198323"/>
                </a:cubicBezTo>
                <a:cubicBezTo>
                  <a:pt x="905637" y="1200341"/>
                  <a:pt x="894295" y="1197582"/>
                  <a:pt x="884266" y="1190046"/>
                </a:cubicBezTo>
                <a:cubicBezTo>
                  <a:pt x="874238" y="1182511"/>
                  <a:pt x="867966" y="1171801"/>
                  <a:pt x="865452" y="1157918"/>
                </a:cubicBezTo>
                <a:lnTo>
                  <a:pt x="973366" y="1140713"/>
                </a:lnTo>
                <a:cubicBezTo>
                  <a:pt x="970606" y="1124349"/>
                  <a:pt x="964014" y="1111385"/>
                  <a:pt x="953589" y="1101819"/>
                </a:cubicBezTo>
                <a:cubicBezTo>
                  <a:pt x="946248" y="1095040"/>
                  <a:pt x="938187" y="1090362"/>
                  <a:pt x="929405" y="1087787"/>
                </a:cubicBezTo>
                <a:close/>
                <a:moveTo>
                  <a:pt x="1116952" y="1056106"/>
                </a:moveTo>
                <a:cubicBezTo>
                  <a:pt x="1111668" y="1054161"/>
                  <a:pt x="1106895" y="1053528"/>
                  <a:pt x="1102633" y="1054207"/>
                </a:cubicBezTo>
                <a:cubicBezTo>
                  <a:pt x="1096975" y="1055109"/>
                  <a:pt x="1091809" y="1057685"/>
                  <a:pt x="1087137" y="1061934"/>
                </a:cubicBezTo>
                <a:cubicBezTo>
                  <a:pt x="1082464" y="1066183"/>
                  <a:pt x="1078327" y="1072136"/>
                  <a:pt x="1074725" y="1079793"/>
                </a:cubicBezTo>
                <a:lnTo>
                  <a:pt x="1071931" y="1062267"/>
                </a:lnTo>
                <a:lnTo>
                  <a:pt x="1056168" y="1064780"/>
                </a:lnTo>
                <a:lnTo>
                  <a:pt x="1075288" y="1184709"/>
                </a:lnTo>
                <a:lnTo>
                  <a:pt x="1091051" y="1182196"/>
                </a:lnTo>
                <a:lnTo>
                  <a:pt x="1084584" y="1141632"/>
                </a:lnTo>
                <a:cubicBezTo>
                  <a:pt x="1081268" y="1120835"/>
                  <a:pt x="1080021" y="1106868"/>
                  <a:pt x="1080842" y="1099729"/>
                </a:cubicBezTo>
                <a:cubicBezTo>
                  <a:pt x="1081923" y="1090439"/>
                  <a:pt x="1084515" y="1083300"/>
                  <a:pt x="1088618" y="1078313"/>
                </a:cubicBezTo>
                <a:cubicBezTo>
                  <a:pt x="1092721" y="1073327"/>
                  <a:pt x="1097344" y="1070423"/>
                  <a:pt x="1102488" y="1069603"/>
                </a:cubicBezTo>
                <a:cubicBezTo>
                  <a:pt x="1104693" y="1069251"/>
                  <a:pt x="1107523" y="1069516"/>
                  <a:pt x="1110979" y="1070397"/>
                </a:cubicBezTo>
                <a:close/>
                <a:moveTo>
                  <a:pt x="1206794" y="1057382"/>
                </a:moveTo>
                <a:cubicBezTo>
                  <a:pt x="1213750" y="1059362"/>
                  <a:pt x="1219588" y="1062500"/>
                  <a:pt x="1224310" y="1066796"/>
                </a:cubicBezTo>
                <a:cubicBezTo>
                  <a:pt x="1229031" y="1071092"/>
                  <a:pt x="1233078" y="1077191"/>
                  <a:pt x="1236450" y="1085093"/>
                </a:cubicBezTo>
                <a:lnTo>
                  <a:pt x="1147055" y="1099345"/>
                </a:lnTo>
                <a:cubicBezTo>
                  <a:pt x="1148460" y="1087818"/>
                  <a:pt x="1151815" y="1078806"/>
                  <a:pt x="1157117" y="1072310"/>
                </a:cubicBezTo>
                <a:cubicBezTo>
                  <a:pt x="1164371" y="1063391"/>
                  <a:pt x="1173885" y="1057994"/>
                  <a:pt x="1185657" y="1056117"/>
                </a:cubicBezTo>
                <a:cubicBezTo>
                  <a:pt x="1192794" y="1054979"/>
                  <a:pt x="1199839" y="1055401"/>
                  <a:pt x="1206794" y="1057382"/>
                </a:cubicBezTo>
                <a:close/>
                <a:moveTo>
                  <a:pt x="1211591" y="1042799"/>
                </a:moveTo>
                <a:cubicBezTo>
                  <a:pt x="1202809" y="1040224"/>
                  <a:pt x="1193306" y="1039752"/>
                  <a:pt x="1183082" y="1041381"/>
                </a:cubicBezTo>
                <a:cubicBezTo>
                  <a:pt x="1163223" y="1044548"/>
                  <a:pt x="1148579" y="1054643"/>
                  <a:pt x="1139151" y="1071670"/>
                </a:cubicBezTo>
                <a:cubicBezTo>
                  <a:pt x="1131708" y="1085063"/>
                  <a:pt x="1129199" y="1099367"/>
                  <a:pt x="1131624" y="1114578"/>
                </a:cubicBezTo>
                <a:cubicBezTo>
                  <a:pt x="1134202" y="1130745"/>
                  <a:pt x="1142029" y="1144360"/>
                  <a:pt x="1155107" y="1155425"/>
                </a:cubicBezTo>
                <a:cubicBezTo>
                  <a:pt x="1168184" y="1166489"/>
                  <a:pt x="1184506" y="1170462"/>
                  <a:pt x="1204070" y="1167343"/>
                </a:cubicBezTo>
                <a:cubicBezTo>
                  <a:pt x="1212897" y="1165935"/>
                  <a:pt x="1220590" y="1163334"/>
                  <a:pt x="1227150" y="1159537"/>
                </a:cubicBezTo>
                <a:cubicBezTo>
                  <a:pt x="1233711" y="1155741"/>
                  <a:pt x="1239376" y="1150825"/>
                  <a:pt x="1244146" y="1144790"/>
                </a:cubicBezTo>
                <a:cubicBezTo>
                  <a:pt x="1248916" y="1138754"/>
                  <a:pt x="1252766" y="1131208"/>
                  <a:pt x="1255696" y="1122151"/>
                </a:cubicBezTo>
                <a:lnTo>
                  <a:pt x="1241599" y="1117390"/>
                </a:lnTo>
                <a:cubicBezTo>
                  <a:pt x="1238139" y="1125974"/>
                  <a:pt x="1234666" y="1132345"/>
                  <a:pt x="1231179" y="1136504"/>
                </a:cubicBezTo>
                <a:cubicBezTo>
                  <a:pt x="1227692" y="1140663"/>
                  <a:pt x="1223231" y="1144264"/>
                  <a:pt x="1217794" y="1147308"/>
                </a:cubicBezTo>
                <a:cubicBezTo>
                  <a:pt x="1212356" y="1150352"/>
                  <a:pt x="1206585" y="1152361"/>
                  <a:pt x="1200479" y="1153334"/>
                </a:cubicBezTo>
                <a:cubicBezTo>
                  <a:pt x="1187823" y="1155352"/>
                  <a:pt x="1176481" y="1152593"/>
                  <a:pt x="1166452" y="1145057"/>
                </a:cubicBezTo>
                <a:cubicBezTo>
                  <a:pt x="1156424" y="1137522"/>
                  <a:pt x="1150152" y="1126813"/>
                  <a:pt x="1147638" y="1112929"/>
                </a:cubicBezTo>
                <a:lnTo>
                  <a:pt x="1255552" y="1095725"/>
                </a:lnTo>
                <a:cubicBezTo>
                  <a:pt x="1252792" y="1079360"/>
                  <a:pt x="1246200" y="1066396"/>
                  <a:pt x="1235775" y="1056830"/>
                </a:cubicBezTo>
                <a:cubicBezTo>
                  <a:pt x="1228434" y="1050051"/>
                  <a:pt x="1220373" y="1045373"/>
                  <a:pt x="1211591" y="1042799"/>
                </a:cubicBezTo>
                <a:close/>
                <a:moveTo>
                  <a:pt x="687466" y="843848"/>
                </a:moveTo>
                <a:lnTo>
                  <a:pt x="670932" y="846485"/>
                </a:lnTo>
                <a:lnTo>
                  <a:pt x="645099" y="940247"/>
                </a:lnTo>
                <a:lnTo>
                  <a:pt x="590906" y="859243"/>
                </a:lnTo>
                <a:lnTo>
                  <a:pt x="574482" y="861862"/>
                </a:lnTo>
                <a:lnTo>
                  <a:pt x="648827" y="972986"/>
                </a:lnTo>
                <a:lnTo>
                  <a:pt x="651693" y="972530"/>
                </a:lnTo>
                <a:close/>
                <a:moveTo>
                  <a:pt x="805636" y="840688"/>
                </a:moveTo>
                <a:cubicBezTo>
                  <a:pt x="811632" y="842122"/>
                  <a:pt x="817286" y="844805"/>
                  <a:pt x="822599" y="848738"/>
                </a:cubicBezTo>
                <a:cubicBezTo>
                  <a:pt x="833224" y="856603"/>
                  <a:pt x="839642" y="867472"/>
                  <a:pt x="841854" y="881345"/>
                </a:cubicBezTo>
                <a:cubicBezTo>
                  <a:pt x="843305" y="890447"/>
                  <a:pt x="842573" y="898956"/>
                  <a:pt x="839658" y="906872"/>
                </a:cubicBezTo>
                <a:cubicBezTo>
                  <a:pt x="836742" y="914788"/>
                  <a:pt x="831844" y="921477"/>
                  <a:pt x="824963" y="926940"/>
                </a:cubicBezTo>
                <a:cubicBezTo>
                  <a:pt x="818082" y="932403"/>
                  <a:pt x="810420" y="935808"/>
                  <a:pt x="801979" y="937153"/>
                </a:cubicBezTo>
                <a:cubicBezTo>
                  <a:pt x="793610" y="938487"/>
                  <a:pt x="785432" y="937590"/>
                  <a:pt x="777444" y="934460"/>
                </a:cubicBezTo>
                <a:cubicBezTo>
                  <a:pt x="769456" y="931330"/>
                  <a:pt x="762683" y="926256"/>
                  <a:pt x="757124" y="919240"/>
                </a:cubicBezTo>
                <a:cubicBezTo>
                  <a:pt x="751565" y="912224"/>
                  <a:pt x="748112" y="904494"/>
                  <a:pt x="746766" y="896053"/>
                </a:cubicBezTo>
                <a:cubicBezTo>
                  <a:pt x="745409" y="887539"/>
                  <a:pt x="746268" y="879122"/>
                  <a:pt x="749345" y="870804"/>
                </a:cubicBezTo>
                <a:cubicBezTo>
                  <a:pt x="752422" y="862486"/>
                  <a:pt x="757257" y="855637"/>
                  <a:pt x="763851" y="850257"/>
                </a:cubicBezTo>
                <a:cubicBezTo>
                  <a:pt x="770446" y="844878"/>
                  <a:pt x="778036" y="841503"/>
                  <a:pt x="786624" y="840134"/>
                </a:cubicBezTo>
                <a:cubicBezTo>
                  <a:pt x="793303" y="839070"/>
                  <a:pt x="799641" y="839254"/>
                  <a:pt x="805636" y="840688"/>
                </a:cubicBezTo>
                <a:close/>
                <a:moveTo>
                  <a:pt x="1284089" y="980970"/>
                </a:moveTo>
                <a:lnTo>
                  <a:pt x="1268657" y="983430"/>
                </a:lnTo>
                <a:lnTo>
                  <a:pt x="1295158" y="1149656"/>
                </a:lnTo>
                <a:lnTo>
                  <a:pt x="1310590" y="1147195"/>
                </a:lnTo>
                <a:close/>
                <a:moveTo>
                  <a:pt x="1413731" y="1024390"/>
                </a:moveTo>
                <a:cubicBezTo>
                  <a:pt x="1420686" y="1026370"/>
                  <a:pt x="1426525" y="1029509"/>
                  <a:pt x="1431246" y="1033804"/>
                </a:cubicBezTo>
                <a:cubicBezTo>
                  <a:pt x="1435968" y="1038100"/>
                  <a:pt x="1440015" y="1044199"/>
                  <a:pt x="1443387" y="1052101"/>
                </a:cubicBezTo>
                <a:lnTo>
                  <a:pt x="1353991" y="1066354"/>
                </a:lnTo>
                <a:cubicBezTo>
                  <a:pt x="1355397" y="1054827"/>
                  <a:pt x="1358751" y="1045814"/>
                  <a:pt x="1364053" y="1039317"/>
                </a:cubicBezTo>
                <a:cubicBezTo>
                  <a:pt x="1371308" y="1030399"/>
                  <a:pt x="1380821" y="1025002"/>
                  <a:pt x="1392594" y="1023125"/>
                </a:cubicBezTo>
                <a:cubicBezTo>
                  <a:pt x="1399730" y="1021988"/>
                  <a:pt x="1406776" y="1022409"/>
                  <a:pt x="1413731" y="1024390"/>
                </a:cubicBezTo>
                <a:close/>
                <a:moveTo>
                  <a:pt x="846417" y="818507"/>
                </a:moveTo>
                <a:lnTo>
                  <a:pt x="831205" y="820932"/>
                </a:lnTo>
                <a:lnTo>
                  <a:pt x="834720" y="842978"/>
                </a:lnTo>
                <a:cubicBezTo>
                  <a:pt x="827358" y="835561"/>
                  <a:pt x="819357" y="830394"/>
                  <a:pt x="810716" y="827477"/>
                </a:cubicBezTo>
                <a:cubicBezTo>
                  <a:pt x="802075" y="824559"/>
                  <a:pt x="792831" y="823885"/>
                  <a:pt x="782984" y="825455"/>
                </a:cubicBezTo>
                <a:cubicBezTo>
                  <a:pt x="765935" y="828174"/>
                  <a:pt x="752326" y="836635"/>
                  <a:pt x="742158" y="850840"/>
                </a:cubicBezTo>
                <a:cubicBezTo>
                  <a:pt x="731989" y="865046"/>
                  <a:pt x="728281" y="880783"/>
                  <a:pt x="731035" y="898052"/>
                </a:cubicBezTo>
                <a:cubicBezTo>
                  <a:pt x="733846" y="915689"/>
                  <a:pt x="742241" y="929704"/>
                  <a:pt x="756218" y="940097"/>
                </a:cubicBezTo>
                <a:cubicBezTo>
                  <a:pt x="770196" y="950490"/>
                  <a:pt x="785672" y="954334"/>
                  <a:pt x="802647" y="951628"/>
                </a:cubicBezTo>
                <a:cubicBezTo>
                  <a:pt x="812201" y="950104"/>
                  <a:pt x="820684" y="946718"/>
                  <a:pt x="828098" y="941466"/>
                </a:cubicBezTo>
                <a:cubicBezTo>
                  <a:pt x="835512" y="936215"/>
                  <a:pt x="841826" y="929143"/>
                  <a:pt x="847039" y="920249"/>
                </a:cubicBezTo>
                <a:lnTo>
                  <a:pt x="850325" y="940862"/>
                </a:lnTo>
                <a:lnTo>
                  <a:pt x="865537" y="938436"/>
                </a:lnTo>
                <a:close/>
                <a:moveTo>
                  <a:pt x="1418527" y="1009807"/>
                </a:moveTo>
                <a:cubicBezTo>
                  <a:pt x="1409745" y="1007232"/>
                  <a:pt x="1400242" y="1006760"/>
                  <a:pt x="1390019" y="1008390"/>
                </a:cubicBezTo>
                <a:cubicBezTo>
                  <a:pt x="1370159" y="1011556"/>
                  <a:pt x="1355515" y="1021652"/>
                  <a:pt x="1346087" y="1038678"/>
                </a:cubicBezTo>
                <a:cubicBezTo>
                  <a:pt x="1338644" y="1052072"/>
                  <a:pt x="1336135" y="1066375"/>
                  <a:pt x="1338561" y="1081586"/>
                </a:cubicBezTo>
                <a:cubicBezTo>
                  <a:pt x="1341138" y="1097753"/>
                  <a:pt x="1348966" y="1111369"/>
                  <a:pt x="1362043" y="1122433"/>
                </a:cubicBezTo>
                <a:cubicBezTo>
                  <a:pt x="1375121" y="1133497"/>
                  <a:pt x="1391442" y="1137470"/>
                  <a:pt x="1411007" y="1134351"/>
                </a:cubicBezTo>
                <a:cubicBezTo>
                  <a:pt x="1419833" y="1132943"/>
                  <a:pt x="1427526" y="1130342"/>
                  <a:pt x="1434087" y="1126546"/>
                </a:cubicBezTo>
                <a:cubicBezTo>
                  <a:pt x="1440647" y="1122749"/>
                  <a:pt x="1446312" y="1117833"/>
                  <a:pt x="1451082" y="1111798"/>
                </a:cubicBezTo>
                <a:cubicBezTo>
                  <a:pt x="1455852" y="1105763"/>
                  <a:pt x="1459702" y="1098216"/>
                  <a:pt x="1462632" y="1089159"/>
                </a:cubicBezTo>
                <a:lnTo>
                  <a:pt x="1448536" y="1084398"/>
                </a:lnTo>
                <a:cubicBezTo>
                  <a:pt x="1445076" y="1092982"/>
                  <a:pt x="1441602" y="1099353"/>
                  <a:pt x="1438116" y="1103512"/>
                </a:cubicBezTo>
                <a:cubicBezTo>
                  <a:pt x="1434629" y="1107671"/>
                  <a:pt x="1430167" y="1111272"/>
                  <a:pt x="1424730" y="1114316"/>
                </a:cubicBezTo>
                <a:cubicBezTo>
                  <a:pt x="1419293" y="1117360"/>
                  <a:pt x="1413521" y="1119369"/>
                  <a:pt x="1407415" y="1120342"/>
                </a:cubicBezTo>
                <a:cubicBezTo>
                  <a:pt x="1394759" y="1122360"/>
                  <a:pt x="1383417" y="1119601"/>
                  <a:pt x="1373389" y="1112066"/>
                </a:cubicBezTo>
                <a:cubicBezTo>
                  <a:pt x="1363361" y="1104530"/>
                  <a:pt x="1357089" y="1093821"/>
                  <a:pt x="1354574" y="1079938"/>
                </a:cubicBezTo>
                <a:lnTo>
                  <a:pt x="1462488" y="1062733"/>
                </a:lnTo>
                <a:cubicBezTo>
                  <a:pt x="1459729" y="1046369"/>
                  <a:pt x="1453136" y="1033404"/>
                  <a:pt x="1442711" y="1023839"/>
                </a:cubicBezTo>
                <a:cubicBezTo>
                  <a:pt x="1435371" y="1017059"/>
                  <a:pt x="1427310" y="1012382"/>
                  <a:pt x="1418527" y="1009807"/>
                </a:cubicBezTo>
                <a:close/>
                <a:moveTo>
                  <a:pt x="932370" y="805821"/>
                </a:moveTo>
                <a:cubicBezTo>
                  <a:pt x="927086" y="803875"/>
                  <a:pt x="922313" y="803242"/>
                  <a:pt x="918051" y="803922"/>
                </a:cubicBezTo>
                <a:cubicBezTo>
                  <a:pt x="912393" y="804824"/>
                  <a:pt x="907227" y="807400"/>
                  <a:pt x="902554" y="811648"/>
                </a:cubicBezTo>
                <a:cubicBezTo>
                  <a:pt x="897882" y="815897"/>
                  <a:pt x="893744" y="821850"/>
                  <a:pt x="890143" y="829508"/>
                </a:cubicBezTo>
                <a:lnTo>
                  <a:pt x="887348" y="811981"/>
                </a:lnTo>
                <a:lnTo>
                  <a:pt x="871586" y="814494"/>
                </a:lnTo>
                <a:lnTo>
                  <a:pt x="890706" y="934424"/>
                </a:lnTo>
                <a:lnTo>
                  <a:pt x="906469" y="931910"/>
                </a:lnTo>
                <a:lnTo>
                  <a:pt x="900001" y="891347"/>
                </a:lnTo>
                <a:cubicBezTo>
                  <a:pt x="896686" y="870550"/>
                  <a:pt x="895439" y="856582"/>
                  <a:pt x="896260" y="849443"/>
                </a:cubicBezTo>
                <a:cubicBezTo>
                  <a:pt x="897341" y="840153"/>
                  <a:pt x="899932" y="833015"/>
                  <a:pt x="904035" y="828028"/>
                </a:cubicBezTo>
                <a:cubicBezTo>
                  <a:pt x="908138" y="823041"/>
                  <a:pt x="912762" y="820137"/>
                  <a:pt x="917906" y="819317"/>
                </a:cubicBezTo>
                <a:cubicBezTo>
                  <a:pt x="920110" y="818965"/>
                  <a:pt x="922941" y="819230"/>
                  <a:pt x="926397" y="820111"/>
                </a:cubicBezTo>
                <a:close/>
                <a:moveTo>
                  <a:pt x="956388" y="800975"/>
                </a:moveTo>
                <a:lnTo>
                  <a:pt x="940956" y="803435"/>
                </a:lnTo>
                <a:lnTo>
                  <a:pt x="960077" y="923364"/>
                </a:lnTo>
                <a:lnTo>
                  <a:pt x="975509" y="920904"/>
                </a:lnTo>
                <a:close/>
                <a:moveTo>
                  <a:pt x="1586920" y="980162"/>
                </a:moveTo>
                <a:lnTo>
                  <a:pt x="1570386" y="982798"/>
                </a:lnTo>
                <a:lnTo>
                  <a:pt x="1544554" y="1076561"/>
                </a:lnTo>
                <a:lnTo>
                  <a:pt x="1490360" y="995557"/>
                </a:lnTo>
                <a:lnTo>
                  <a:pt x="1473936" y="998176"/>
                </a:lnTo>
                <a:lnTo>
                  <a:pt x="1548281" y="1109300"/>
                </a:lnTo>
                <a:lnTo>
                  <a:pt x="1551147" y="1108844"/>
                </a:lnTo>
                <a:close/>
                <a:moveTo>
                  <a:pt x="950342" y="755144"/>
                </a:moveTo>
                <a:cubicBezTo>
                  <a:pt x="947456" y="753042"/>
                  <a:pt x="944257" y="752271"/>
                  <a:pt x="940744" y="752831"/>
                </a:cubicBezTo>
                <a:cubicBezTo>
                  <a:pt x="937305" y="753379"/>
                  <a:pt x="934541" y="755101"/>
                  <a:pt x="932452" y="757996"/>
                </a:cubicBezTo>
                <a:cubicBezTo>
                  <a:pt x="930363" y="760891"/>
                  <a:pt x="929599" y="764102"/>
                  <a:pt x="930162" y="767629"/>
                </a:cubicBezTo>
                <a:cubicBezTo>
                  <a:pt x="930712" y="771083"/>
                  <a:pt x="932431" y="773861"/>
                  <a:pt x="935316" y="775963"/>
                </a:cubicBezTo>
                <a:cubicBezTo>
                  <a:pt x="938202" y="778065"/>
                  <a:pt x="941365" y="778842"/>
                  <a:pt x="944804" y="778294"/>
                </a:cubicBezTo>
                <a:cubicBezTo>
                  <a:pt x="948316" y="777734"/>
                  <a:pt x="951117" y="776006"/>
                  <a:pt x="953206" y="773111"/>
                </a:cubicBezTo>
                <a:cubicBezTo>
                  <a:pt x="955296" y="770216"/>
                  <a:pt x="956065" y="767041"/>
                  <a:pt x="955514" y="763587"/>
                </a:cubicBezTo>
                <a:cubicBezTo>
                  <a:pt x="954952" y="760060"/>
                  <a:pt x="953228" y="757246"/>
                  <a:pt x="950342" y="755144"/>
                </a:cubicBezTo>
                <a:close/>
                <a:moveTo>
                  <a:pt x="1078416" y="797199"/>
                </a:moveTo>
                <a:cubicBezTo>
                  <a:pt x="1084412" y="798633"/>
                  <a:pt x="1090066" y="801316"/>
                  <a:pt x="1095379" y="805249"/>
                </a:cubicBezTo>
                <a:cubicBezTo>
                  <a:pt x="1106004" y="813114"/>
                  <a:pt x="1112422" y="823983"/>
                  <a:pt x="1114634" y="837856"/>
                </a:cubicBezTo>
                <a:cubicBezTo>
                  <a:pt x="1116085" y="846958"/>
                  <a:pt x="1115353" y="855467"/>
                  <a:pt x="1112437" y="863383"/>
                </a:cubicBezTo>
                <a:cubicBezTo>
                  <a:pt x="1109522" y="871299"/>
                  <a:pt x="1104624" y="877988"/>
                  <a:pt x="1097743" y="883451"/>
                </a:cubicBezTo>
                <a:cubicBezTo>
                  <a:pt x="1090862" y="888914"/>
                  <a:pt x="1083200" y="892318"/>
                  <a:pt x="1074759" y="893664"/>
                </a:cubicBezTo>
                <a:cubicBezTo>
                  <a:pt x="1066390" y="894998"/>
                  <a:pt x="1058212" y="894100"/>
                  <a:pt x="1050224" y="890970"/>
                </a:cubicBezTo>
                <a:cubicBezTo>
                  <a:pt x="1042236" y="887841"/>
                  <a:pt x="1035463" y="882767"/>
                  <a:pt x="1029904" y="875751"/>
                </a:cubicBezTo>
                <a:cubicBezTo>
                  <a:pt x="1024344" y="868734"/>
                  <a:pt x="1020892" y="861005"/>
                  <a:pt x="1019546" y="852563"/>
                </a:cubicBezTo>
                <a:cubicBezTo>
                  <a:pt x="1018189" y="844049"/>
                  <a:pt x="1019048" y="835633"/>
                  <a:pt x="1022125" y="827315"/>
                </a:cubicBezTo>
                <a:cubicBezTo>
                  <a:pt x="1025202" y="818996"/>
                  <a:pt x="1030037" y="812147"/>
                  <a:pt x="1036631" y="806768"/>
                </a:cubicBezTo>
                <a:cubicBezTo>
                  <a:pt x="1043225" y="801388"/>
                  <a:pt x="1050816" y="798014"/>
                  <a:pt x="1059404" y="796645"/>
                </a:cubicBezTo>
                <a:cubicBezTo>
                  <a:pt x="1066083" y="795581"/>
                  <a:pt x="1072421" y="795765"/>
                  <a:pt x="1078416" y="797199"/>
                </a:cubicBezTo>
                <a:close/>
                <a:moveTo>
                  <a:pt x="1695684" y="978502"/>
                </a:moveTo>
                <a:cubicBezTo>
                  <a:pt x="1701680" y="979936"/>
                  <a:pt x="1707334" y="982619"/>
                  <a:pt x="1712647" y="986552"/>
                </a:cubicBezTo>
                <a:cubicBezTo>
                  <a:pt x="1723272" y="994417"/>
                  <a:pt x="1729690" y="1005286"/>
                  <a:pt x="1731902" y="1019159"/>
                </a:cubicBezTo>
                <a:cubicBezTo>
                  <a:pt x="1733353" y="1028261"/>
                  <a:pt x="1732621" y="1036769"/>
                  <a:pt x="1729705" y="1044685"/>
                </a:cubicBezTo>
                <a:cubicBezTo>
                  <a:pt x="1726790" y="1052602"/>
                  <a:pt x="1721892" y="1059291"/>
                  <a:pt x="1715011" y="1064754"/>
                </a:cubicBezTo>
                <a:cubicBezTo>
                  <a:pt x="1708129" y="1070217"/>
                  <a:pt x="1700468" y="1073621"/>
                  <a:pt x="1692026" y="1074967"/>
                </a:cubicBezTo>
                <a:cubicBezTo>
                  <a:pt x="1683658" y="1076301"/>
                  <a:pt x="1675480" y="1075403"/>
                  <a:pt x="1667492" y="1072273"/>
                </a:cubicBezTo>
                <a:cubicBezTo>
                  <a:pt x="1659504" y="1069143"/>
                  <a:pt x="1652731" y="1064070"/>
                  <a:pt x="1647172" y="1057053"/>
                </a:cubicBezTo>
                <a:cubicBezTo>
                  <a:pt x="1641612" y="1050037"/>
                  <a:pt x="1638160" y="1042308"/>
                  <a:pt x="1636814" y="1033866"/>
                </a:cubicBezTo>
                <a:cubicBezTo>
                  <a:pt x="1635457" y="1025352"/>
                  <a:pt x="1636316" y="1016936"/>
                  <a:pt x="1639393" y="1008618"/>
                </a:cubicBezTo>
                <a:cubicBezTo>
                  <a:pt x="1642470" y="1000299"/>
                  <a:pt x="1647305" y="993450"/>
                  <a:pt x="1653899" y="988071"/>
                </a:cubicBezTo>
                <a:cubicBezTo>
                  <a:pt x="1660493" y="982691"/>
                  <a:pt x="1668084" y="979317"/>
                  <a:pt x="1676672" y="977948"/>
                </a:cubicBezTo>
                <a:cubicBezTo>
                  <a:pt x="1683351" y="976883"/>
                  <a:pt x="1689688" y="977068"/>
                  <a:pt x="1695684" y="978502"/>
                </a:cubicBezTo>
                <a:close/>
                <a:moveTo>
                  <a:pt x="555463" y="585180"/>
                </a:moveTo>
                <a:lnTo>
                  <a:pt x="540031" y="587641"/>
                </a:lnTo>
                <a:lnTo>
                  <a:pt x="559152" y="707570"/>
                </a:lnTo>
                <a:lnTo>
                  <a:pt x="574584" y="705109"/>
                </a:lnTo>
                <a:close/>
                <a:moveTo>
                  <a:pt x="1119197" y="775018"/>
                </a:moveTo>
                <a:lnTo>
                  <a:pt x="1103985" y="777443"/>
                </a:lnTo>
                <a:lnTo>
                  <a:pt x="1107500" y="799489"/>
                </a:lnTo>
                <a:cubicBezTo>
                  <a:pt x="1100138" y="792072"/>
                  <a:pt x="1092137" y="786905"/>
                  <a:pt x="1083496" y="783988"/>
                </a:cubicBezTo>
                <a:cubicBezTo>
                  <a:pt x="1074855" y="781070"/>
                  <a:pt x="1065611" y="780396"/>
                  <a:pt x="1055764" y="781966"/>
                </a:cubicBezTo>
                <a:cubicBezTo>
                  <a:pt x="1038715" y="784684"/>
                  <a:pt x="1025106" y="793146"/>
                  <a:pt x="1014938" y="807351"/>
                </a:cubicBezTo>
                <a:cubicBezTo>
                  <a:pt x="1004769" y="821557"/>
                  <a:pt x="1001061" y="837294"/>
                  <a:pt x="1003815" y="854563"/>
                </a:cubicBezTo>
                <a:cubicBezTo>
                  <a:pt x="1006626" y="872200"/>
                  <a:pt x="1015021" y="886215"/>
                  <a:pt x="1028998" y="896608"/>
                </a:cubicBezTo>
                <a:cubicBezTo>
                  <a:pt x="1042976" y="907001"/>
                  <a:pt x="1058452" y="910845"/>
                  <a:pt x="1075427" y="908139"/>
                </a:cubicBezTo>
                <a:cubicBezTo>
                  <a:pt x="1084980" y="906615"/>
                  <a:pt x="1093464" y="903228"/>
                  <a:pt x="1100878" y="897977"/>
                </a:cubicBezTo>
                <a:cubicBezTo>
                  <a:pt x="1108292" y="892726"/>
                  <a:pt x="1114606" y="885653"/>
                  <a:pt x="1119819" y="876760"/>
                </a:cubicBezTo>
                <a:lnTo>
                  <a:pt x="1123105" y="897372"/>
                </a:lnTo>
                <a:lnTo>
                  <a:pt x="1138317" y="894947"/>
                </a:lnTo>
                <a:close/>
                <a:moveTo>
                  <a:pt x="1736464" y="956321"/>
                </a:moveTo>
                <a:lnTo>
                  <a:pt x="1721253" y="958746"/>
                </a:lnTo>
                <a:lnTo>
                  <a:pt x="1724767" y="980792"/>
                </a:lnTo>
                <a:cubicBezTo>
                  <a:pt x="1717406" y="973375"/>
                  <a:pt x="1709405" y="968208"/>
                  <a:pt x="1700764" y="965291"/>
                </a:cubicBezTo>
                <a:cubicBezTo>
                  <a:pt x="1692123" y="962373"/>
                  <a:pt x="1682879" y="961699"/>
                  <a:pt x="1673032" y="963269"/>
                </a:cubicBezTo>
                <a:cubicBezTo>
                  <a:pt x="1655983" y="965987"/>
                  <a:pt x="1642374" y="974449"/>
                  <a:pt x="1632206" y="988654"/>
                </a:cubicBezTo>
                <a:cubicBezTo>
                  <a:pt x="1622037" y="1002860"/>
                  <a:pt x="1618329" y="1018597"/>
                  <a:pt x="1621082" y="1035866"/>
                </a:cubicBezTo>
                <a:cubicBezTo>
                  <a:pt x="1623894" y="1053502"/>
                  <a:pt x="1632289" y="1067517"/>
                  <a:pt x="1646266" y="1077911"/>
                </a:cubicBezTo>
                <a:cubicBezTo>
                  <a:pt x="1660244" y="1088304"/>
                  <a:pt x="1675720" y="1092148"/>
                  <a:pt x="1692695" y="1089441"/>
                </a:cubicBezTo>
                <a:cubicBezTo>
                  <a:pt x="1702248" y="1087919"/>
                  <a:pt x="1710732" y="1084531"/>
                  <a:pt x="1718146" y="1079280"/>
                </a:cubicBezTo>
                <a:cubicBezTo>
                  <a:pt x="1725560" y="1074029"/>
                  <a:pt x="1731874" y="1066956"/>
                  <a:pt x="1737087" y="1058062"/>
                </a:cubicBezTo>
                <a:lnTo>
                  <a:pt x="1740373" y="1078675"/>
                </a:lnTo>
                <a:lnTo>
                  <a:pt x="1755585" y="1076250"/>
                </a:lnTo>
                <a:close/>
                <a:moveTo>
                  <a:pt x="1239286" y="773675"/>
                </a:moveTo>
                <a:cubicBezTo>
                  <a:pt x="1247266" y="776810"/>
                  <a:pt x="1254034" y="781891"/>
                  <a:pt x="1259590" y="788918"/>
                </a:cubicBezTo>
                <a:cubicBezTo>
                  <a:pt x="1265145" y="795944"/>
                  <a:pt x="1268603" y="803720"/>
                  <a:pt x="1269962" y="812244"/>
                </a:cubicBezTo>
                <a:cubicBezTo>
                  <a:pt x="1271321" y="820769"/>
                  <a:pt x="1270465" y="829194"/>
                  <a:pt x="1267394" y="837521"/>
                </a:cubicBezTo>
                <a:cubicBezTo>
                  <a:pt x="1264323" y="845847"/>
                  <a:pt x="1259496" y="852701"/>
                  <a:pt x="1252912" y="858084"/>
                </a:cubicBezTo>
                <a:cubicBezTo>
                  <a:pt x="1246327" y="863466"/>
                  <a:pt x="1238746" y="866841"/>
                  <a:pt x="1230168" y="868209"/>
                </a:cubicBezTo>
                <a:cubicBezTo>
                  <a:pt x="1216824" y="870336"/>
                  <a:pt x="1204845" y="867461"/>
                  <a:pt x="1194229" y="859584"/>
                </a:cubicBezTo>
                <a:cubicBezTo>
                  <a:pt x="1183614" y="851706"/>
                  <a:pt x="1177199" y="840823"/>
                  <a:pt x="1174984" y="826934"/>
                </a:cubicBezTo>
                <a:cubicBezTo>
                  <a:pt x="1173531" y="817822"/>
                  <a:pt x="1174260" y="809304"/>
                  <a:pt x="1177169" y="801380"/>
                </a:cubicBezTo>
                <a:cubicBezTo>
                  <a:pt x="1180079" y="793456"/>
                  <a:pt x="1184985" y="786740"/>
                  <a:pt x="1191887" y="781231"/>
                </a:cubicBezTo>
                <a:cubicBezTo>
                  <a:pt x="1198790" y="775723"/>
                  <a:pt x="1206457" y="772296"/>
                  <a:pt x="1214888" y="770952"/>
                </a:cubicBezTo>
                <a:cubicBezTo>
                  <a:pt x="1223173" y="769631"/>
                  <a:pt x="1231305" y="770539"/>
                  <a:pt x="1239286" y="773675"/>
                </a:cubicBezTo>
                <a:close/>
                <a:moveTo>
                  <a:pt x="549417" y="539349"/>
                </a:moveTo>
                <a:cubicBezTo>
                  <a:pt x="546531" y="537248"/>
                  <a:pt x="543332" y="536476"/>
                  <a:pt x="539819" y="537037"/>
                </a:cubicBezTo>
                <a:cubicBezTo>
                  <a:pt x="536380" y="537585"/>
                  <a:pt x="533616" y="539306"/>
                  <a:pt x="531527" y="542202"/>
                </a:cubicBezTo>
                <a:cubicBezTo>
                  <a:pt x="529438" y="545097"/>
                  <a:pt x="528674" y="548308"/>
                  <a:pt x="529236" y="551835"/>
                </a:cubicBezTo>
                <a:cubicBezTo>
                  <a:pt x="529787" y="555289"/>
                  <a:pt x="531505" y="558067"/>
                  <a:pt x="534391" y="560169"/>
                </a:cubicBezTo>
                <a:cubicBezTo>
                  <a:pt x="537277" y="562271"/>
                  <a:pt x="540440" y="563048"/>
                  <a:pt x="543879" y="562500"/>
                </a:cubicBezTo>
                <a:cubicBezTo>
                  <a:pt x="547391" y="561939"/>
                  <a:pt x="550192" y="560212"/>
                  <a:pt x="552281" y="557317"/>
                </a:cubicBezTo>
                <a:cubicBezTo>
                  <a:pt x="554371" y="554422"/>
                  <a:pt x="555140" y="551247"/>
                  <a:pt x="554589" y="547793"/>
                </a:cubicBezTo>
                <a:cubicBezTo>
                  <a:pt x="554027" y="544266"/>
                  <a:pt x="552303" y="541451"/>
                  <a:pt x="549417" y="539349"/>
                </a:cubicBezTo>
                <a:close/>
                <a:moveTo>
                  <a:pt x="683651" y="568586"/>
                </a:moveTo>
                <a:cubicBezTo>
                  <a:pt x="675980" y="565138"/>
                  <a:pt x="667662" y="564128"/>
                  <a:pt x="658697" y="565557"/>
                </a:cubicBezTo>
                <a:cubicBezTo>
                  <a:pt x="649878" y="566963"/>
                  <a:pt x="642047" y="570303"/>
                  <a:pt x="635201" y="575576"/>
                </a:cubicBezTo>
                <a:cubicBezTo>
                  <a:pt x="628356" y="580849"/>
                  <a:pt x="622503" y="588093"/>
                  <a:pt x="617642" y="597308"/>
                </a:cubicBezTo>
                <a:lnTo>
                  <a:pt x="614215" y="575814"/>
                </a:lnTo>
                <a:lnTo>
                  <a:pt x="598783" y="578274"/>
                </a:lnTo>
                <a:lnTo>
                  <a:pt x="617904" y="698203"/>
                </a:lnTo>
                <a:lnTo>
                  <a:pt x="633336" y="695743"/>
                </a:lnTo>
                <a:lnTo>
                  <a:pt x="626324" y="651761"/>
                </a:lnTo>
                <a:cubicBezTo>
                  <a:pt x="623805" y="635962"/>
                  <a:pt x="622806" y="624968"/>
                  <a:pt x="623326" y="618782"/>
                </a:cubicBezTo>
                <a:cubicBezTo>
                  <a:pt x="624225" y="609295"/>
                  <a:pt x="627876" y="600876"/>
                  <a:pt x="634278" y="593525"/>
                </a:cubicBezTo>
                <a:cubicBezTo>
                  <a:pt x="640680" y="586175"/>
                  <a:pt x="648549" y="581756"/>
                  <a:pt x="657884" y="580268"/>
                </a:cubicBezTo>
                <a:cubicBezTo>
                  <a:pt x="666042" y="578967"/>
                  <a:pt x="672976" y="579914"/>
                  <a:pt x="678686" y="583111"/>
                </a:cubicBezTo>
                <a:cubicBezTo>
                  <a:pt x="684395" y="586308"/>
                  <a:pt x="688777" y="591732"/>
                  <a:pt x="691830" y="599383"/>
                </a:cubicBezTo>
                <a:cubicBezTo>
                  <a:pt x="693713" y="603830"/>
                  <a:pt x="695755" y="612962"/>
                  <a:pt x="697958" y="626777"/>
                </a:cubicBezTo>
                <a:lnTo>
                  <a:pt x="707079" y="683986"/>
                </a:lnTo>
                <a:lnTo>
                  <a:pt x="722511" y="681526"/>
                </a:lnTo>
                <a:lnTo>
                  <a:pt x="712670" y="619797"/>
                </a:lnTo>
                <a:cubicBezTo>
                  <a:pt x="710069" y="603483"/>
                  <a:pt x="706500" y="591732"/>
                  <a:pt x="701963" y="584543"/>
                </a:cubicBezTo>
                <a:cubicBezTo>
                  <a:pt x="697426" y="577354"/>
                  <a:pt x="691322" y="572035"/>
                  <a:pt x="683651" y="568586"/>
                </a:cubicBezTo>
                <a:close/>
                <a:moveTo>
                  <a:pt x="1159251" y="721159"/>
                </a:moveTo>
                <a:lnTo>
                  <a:pt x="1143819" y="723619"/>
                </a:lnTo>
                <a:lnTo>
                  <a:pt x="1170320" y="889845"/>
                </a:lnTo>
                <a:lnTo>
                  <a:pt x="1185752" y="887385"/>
                </a:lnTo>
                <a:lnTo>
                  <a:pt x="1182237" y="865339"/>
                </a:lnTo>
                <a:cubicBezTo>
                  <a:pt x="1189666" y="872745"/>
                  <a:pt x="1197679" y="877910"/>
                  <a:pt x="1206275" y="880835"/>
                </a:cubicBezTo>
                <a:cubicBezTo>
                  <a:pt x="1214872" y="883760"/>
                  <a:pt x="1224051" y="884444"/>
                  <a:pt x="1233815" y="882887"/>
                </a:cubicBezTo>
                <a:cubicBezTo>
                  <a:pt x="1250846" y="880171"/>
                  <a:pt x="1264440" y="871712"/>
                  <a:pt x="1274597" y="857509"/>
                </a:cubicBezTo>
                <a:cubicBezTo>
                  <a:pt x="1284754" y="843306"/>
                  <a:pt x="1288449" y="827532"/>
                  <a:pt x="1285685" y="810190"/>
                </a:cubicBezTo>
                <a:cubicBezTo>
                  <a:pt x="1282884" y="792627"/>
                  <a:pt x="1274502" y="778647"/>
                  <a:pt x="1260536" y="768252"/>
                </a:cubicBezTo>
                <a:cubicBezTo>
                  <a:pt x="1246571" y="757857"/>
                  <a:pt x="1231109" y="754011"/>
                  <a:pt x="1214151" y="756715"/>
                </a:cubicBezTo>
                <a:cubicBezTo>
                  <a:pt x="1204607" y="758236"/>
                  <a:pt x="1196148" y="761601"/>
                  <a:pt x="1188773" y="766808"/>
                </a:cubicBezTo>
                <a:cubicBezTo>
                  <a:pt x="1181398" y="772015"/>
                  <a:pt x="1175113" y="779102"/>
                  <a:pt x="1169918" y="788068"/>
                </a:cubicBezTo>
                <a:close/>
                <a:moveTo>
                  <a:pt x="1852343" y="941689"/>
                </a:moveTo>
                <a:cubicBezTo>
                  <a:pt x="1844672" y="938241"/>
                  <a:pt x="1836354" y="937231"/>
                  <a:pt x="1827389" y="938660"/>
                </a:cubicBezTo>
                <a:cubicBezTo>
                  <a:pt x="1818571" y="940066"/>
                  <a:pt x="1810739" y="943406"/>
                  <a:pt x="1803893" y="948679"/>
                </a:cubicBezTo>
                <a:cubicBezTo>
                  <a:pt x="1797048" y="953952"/>
                  <a:pt x="1791195" y="961196"/>
                  <a:pt x="1786334" y="970411"/>
                </a:cubicBezTo>
                <a:lnTo>
                  <a:pt x="1782908" y="948917"/>
                </a:lnTo>
                <a:lnTo>
                  <a:pt x="1767476" y="951377"/>
                </a:lnTo>
                <a:lnTo>
                  <a:pt x="1786596" y="1071306"/>
                </a:lnTo>
                <a:lnTo>
                  <a:pt x="1802028" y="1068846"/>
                </a:lnTo>
                <a:lnTo>
                  <a:pt x="1795016" y="1024864"/>
                </a:lnTo>
                <a:cubicBezTo>
                  <a:pt x="1792497" y="1009065"/>
                  <a:pt x="1791498" y="998072"/>
                  <a:pt x="1792019" y="991885"/>
                </a:cubicBezTo>
                <a:cubicBezTo>
                  <a:pt x="1792918" y="982398"/>
                  <a:pt x="1796568" y="973979"/>
                  <a:pt x="1802970" y="966629"/>
                </a:cubicBezTo>
                <a:cubicBezTo>
                  <a:pt x="1809373" y="959278"/>
                  <a:pt x="1817242" y="954859"/>
                  <a:pt x="1826577" y="953371"/>
                </a:cubicBezTo>
                <a:cubicBezTo>
                  <a:pt x="1834735" y="952070"/>
                  <a:pt x="1841668" y="953018"/>
                  <a:pt x="1847378" y="956214"/>
                </a:cubicBezTo>
                <a:cubicBezTo>
                  <a:pt x="1853088" y="959411"/>
                  <a:pt x="1857469" y="964835"/>
                  <a:pt x="1860522" y="972486"/>
                </a:cubicBezTo>
                <a:cubicBezTo>
                  <a:pt x="1862405" y="976933"/>
                  <a:pt x="1864448" y="986064"/>
                  <a:pt x="1866650" y="999880"/>
                </a:cubicBezTo>
                <a:lnTo>
                  <a:pt x="1875771" y="1057089"/>
                </a:lnTo>
                <a:lnTo>
                  <a:pt x="1891203" y="1054628"/>
                </a:lnTo>
                <a:lnTo>
                  <a:pt x="1881362" y="992900"/>
                </a:lnTo>
                <a:cubicBezTo>
                  <a:pt x="1878761" y="976586"/>
                  <a:pt x="1875192" y="964835"/>
                  <a:pt x="1870655" y="957646"/>
                </a:cubicBezTo>
                <a:cubicBezTo>
                  <a:pt x="1866118" y="950457"/>
                  <a:pt x="1860014" y="945138"/>
                  <a:pt x="1852343" y="941689"/>
                </a:cubicBezTo>
                <a:close/>
                <a:moveTo>
                  <a:pt x="828469" y="560242"/>
                </a:moveTo>
                <a:cubicBezTo>
                  <a:pt x="836400" y="563305"/>
                  <a:pt x="843119" y="568312"/>
                  <a:pt x="848625" y="575262"/>
                </a:cubicBezTo>
                <a:cubicBezTo>
                  <a:pt x="854131" y="582212"/>
                  <a:pt x="857563" y="589945"/>
                  <a:pt x="858920" y="598459"/>
                </a:cubicBezTo>
                <a:cubicBezTo>
                  <a:pt x="860266" y="606900"/>
                  <a:pt x="859391" y="615319"/>
                  <a:pt x="856294" y="623716"/>
                </a:cubicBezTo>
                <a:cubicBezTo>
                  <a:pt x="853197" y="632112"/>
                  <a:pt x="848344" y="639039"/>
                  <a:pt x="841733" y="644496"/>
                </a:cubicBezTo>
                <a:cubicBezTo>
                  <a:pt x="835123" y="649954"/>
                  <a:pt x="827675" y="653343"/>
                  <a:pt x="819391" y="654664"/>
                </a:cubicBezTo>
                <a:cubicBezTo>
                  <a:pt x="810960" y="656008"/>
                  <a:pt x="802610" y="655156"/>
                  <a:pt x="794344" y="652109"/>
                </a:cubicBezTo>
                <a:cubicBezTo>
                  <a:pt x="786077" y="649060"/>
                  <a:pt x="779330" y="644228"/>
                  <a:pt x="774102" y="637610"/>
                </a:cubicBezTo>
                <a:cubicBezTo>
                  <a:pt x="768874" y="630992"/>
                  <a:pt x="765535" y="623132"/>
                  <a:pt x="764083" y="614030"/>
                </a:cubicBezTo>
                <a:cubicBezTo>
                  <a:pt x="761872" y="600157"/>
                  <a:pt x="764587" y="587832"/>
                  <a:pt x="772228" y="577055"/>
                </a:cubicBezTo>
                <a:cubicBezTo>
                  <a:pt x="779870" y="566277"/>
                  <a:pt x="790362" y="559824"/>
                  <a:pt x="803705" y="557698"/>
                </a:cubicBezTo>
                <a:cubicBezTo>
                  <a:pt x="812284" y="556330"/>
                  <a:pt x="820538" y="557178"/>
                  <a:pt x="828469" y="560242"/>
                </a:cubicBezTo>
                <a:close/>
                <a:moveTo>
                  <a:pt x="827044" y="543436"/>
                </a:moveTo>
                <a:cubicBezTo>
                  <a:pt x="819269" y="541530"/>
                  <a:pt x="811123" y="541255"/>
                  <a:pt x="802608" y="542613"/>
                </a:cubicBezTo>
                <a:cubicBezTo>
                  <a:pt x="792844" y="544170"/>
                  <a:pt x="784332" y="547674"/>
                  <a:pt x="777072" y="553127"/>
                </a:cubicBezTo>
                <a:cubicBezTo>
                  <a:pt x="769811" y="558580"/>
                  <a:pt x="763802" y="565981"/>
                  <a:pt x="759044" y="575330"/>
                </a:cubicBezTo>
                <a:lnTo>
                  <a:pt x="755529" y="553284"/>
                </a:lnTo>
                <a:lnTo>
                  <a:pt x="740097" y="555744"/>
                </a:lnTo>
                <a:lnTo>
                  <a:pt x="766212" y="719544"/>
                </a:lnTo>
                <a:lnTo>
                  <a:pt x="781644" y="717084"/>
                </a:lnTo>
                <a:lnTo>
                  <a:pt x="771363" y="652600"/>
                </a:lnTo>
                <a:cubicBezTo>
                  <a:pt x="779076" y="659433"/>
                  <a:pt x="787250" y="664196"/>
                  <a:pt x="795885" y="666888"/>
                </a:cubicBezTo>
                <a:cubicBezTo>
                  <a:pt x="804520" y="669581"/>
                  <a:pt x="813609" y="670167"/>
                  <a:pt x="823153" y="668645"/>
                </a:cubicBezTo>
                <a:cubicBezTo>
                  <a:pt x="840111" y="665941"/>
                  <a:pt x="853610" y="657478"/>
                  <a:pt x="863651" y="643256"/>
                </a:cubicBezTo>
                <a:cubicBezTo>
                  <a:pt x="873691" y="629033"/>
                  <a:pt x="877306" y="613104"/>
                  <a:pt x="874494" y="595467"/>
                </a:cubicBezTo>
                <a:cubicBezTo>
                  <a:pt x="871741" y="578198"/>
                  <a:pt x="863329" y="564393"/>
                  <a:pt x="849259" y="554052"/>
                </a:cubicBezTo>
                <a:cubicBezTo>
                  <a:pt x="842225" y="548881"/>
                  <a:pt x="834820" y="545343"/>
                  <a:pt x="827044" y="543436"/>
                </a:cubicBezTo>
                <a:close/>
                <a:moveTo>
                  <a:pt x="1306443" y="697693"/>
                </a:moveTo>
                <a:lnTo>
                  <a:pt x="1291011" y="700153"/>
                </a:lnTo>
                <a:lnTo>
                  <a:pt x="1317512" y="866378"/>
                </a:lnTo>
                <a:lnTo>
                  <a:pt x="1332945" y="863918"/>
                </a:lnTo>
                <a:close/>
                <a:moveTo>
                  <a:pt x="1436085" y="741112"/>
                </a:moveTo>
                <a:cubicBezTo>
                  <a:pt x="1443040" y="743093"/>
                  <a:pt x="1448879" y="746231"/>
                  <a:pt x="1453601" y="750527"/>
                </a:cubicBezTo>
                <a:cubicBezTo>
                  <a:pt x="1458322" y="754823"/>
                  <a:pt x="1462369" y="760922"/>
                  <a:pt x="1465741" y="768824"/>
                </a:cubicBezTo>
                <a:lnTo>
                  <a:pt x="1376345" y="783076"/>
                </a:lnTo>
                <a:cubicBezTo>
                  <a:pt x="1377751" y="771549"/>
                  <a:pt x="1381105" y="762537"/>
                  <a:pt x="1386408" y="756040"/>
                </a:cubicBezTo>
                <a:cubicBezTo>
                  <a:pt x="1393662" y="747122"/>
                  <a:pt x="1403176" y="741725"/>
                  <a:pt x="1414948" y="739848"/>
                </a:cubicBezTo>
                <a:cubicBezTo>
                  <a:pt x="1422084" y="738710"/>
                  <a:pt x="1429130" y="739132"/>
                  <a:pt x="1436085" y="741112"/>
                </a:cubicBezTo>
                <a:close/>
                <a:moveTo>
                  <a:pt x="1440882" y="726529"/>
                </a:moveTo>
                <a:cubicBezTo>
                  <a:pt x="1432100" y="723955"/>
                  <a:pt x="1422597" y="723483"/>
                  <a:pt x="1412373" y="725112"/>
                </a:cubicBezTo>
                <a:cubicBezTo>
                  <a:pt x="1392513" y="728278"/>
                  <a:pt x="1377869" y="738375"/>
                  <a:pt x="1368441" y="755401"/>
                </a:cubicBezTo>
                <a:cubicBezTo>
                  <a:pt x="1360999" y="768795"/>
                  <a:pt x="1358490" y="783097"/>
                  <a:pt x="1360915" y="798309"/>
                </a:cubicBezTo>
                <a:cubicBezTo>
                  <a:pt x="1363492" y="814476"/>
                  <a:pt x="1371320" y="828091"/>
                  <a:pt x="1384398" y="839156"/>
                </a:cubicBezTo>
                <a:cubicBezTo>
                  <a:pt x="1397475" y="850220"/>
                  <a:pt x="1413796" y="854192"/>
                  <a:pt x="1433361" y="851073"/>
                </a:cubicBezTo>
                <a:cubicBezTo>
                  <a:pt x="1442187" y="849666"/>
                  <a:pt x="1449881" y="847064"/>
                  <a:pt x="1456441" y="843268"/>
                </a:cubicBezTo>
                <a:cubicBezTo>
                  <a:pt x="1463002" y="839472"/>
                  <a:pt x="1468667" y="834556"/>
                  <a:pt x="1473437" y="828521"/>
                </a:cubicBezTo>
                <a:cubicBezTo>
                  <a:pt x="1478207" y="822485"/>
                  <a:pt x="1482057" y="814939"/>
                  <a:pt x="1484987" y="805882"/>
                </a:cubicBezTo>
                <a:lnTo>
                  <a:pt x="1470890" y="801121"/>
                </a:lnTo>
                <a:cubicBezTo>
                  <a:pt x="1467430" y="809705"/>
                  <a:pt x="1463957" y="816076"/>
                  <a:pt x="1460470" y="820235"/>
                </a:cubicBezTo>
                <a:cubicBezTo>
                  <a:pt x="1456983" y="824394"/>
                  <a:pt x="1452521" y="827995"/>
                  <a:pt x="1447084" y="831039"/>
                </a:cubicBezTo>
                <a:cubicBezTo>
                  <a:pt x="1441647" y="834083"/>
                  <a:pt x="1435876" y="836091"/>
                  <a:pt x="1429769" y="837065"/>
                </a:cubicBezTo>
                <a:cubicBezTo>
                  <a:pt x="1417114" y="839083"/>
                  <a:pt x="1405772" y="836324"/>
                  <a:pt x="1395743" y="828788"/>
                </a:cubicBezTo>
                <a:cubicBezTo>
                  <a:pt x="1385715" y="821253"/>
                  <a:pt x="1379443" y="810543"/>
                  <a:pt x="1376929" y="796660"/>
                </a:cubicBezTo>
                <a:lnTo>
                  <a:pt x="1484843" y="779455"/>
                </a:lnTo>
                <a:cubicBezTo>
                  <a:pt x="1482083" y="763092"/>
                  <a:pt x="1475491" y="750127"/>
                  <a:pt x="1465066" y="740561"/>
                </a:cubicBezTo>
                <a:cubicBezTo>
                  <a:pt x="1457725" y="733782"/>
                  <a:pt x="1449664" y="729104"/>
                  <a:pt x="1440882" y="726529"/>
                </a:cubicBezTo>
                <a:close/>
                <a:moveTo>
                  <a:pt x="1930349" y="879746"/>
                </a:moveTo>
                <a:lnTo>
                  <a:pt x="1914917" y="882206"/>
                </a:lnTo>
                <a:lnTo>
                  <a:pt x="1922017" y="926738"/>
                </a:lnTo>
                <a:lnTo>
                  <a:pt x="1900963" y="930095"/>
                </a:lnTo>
                <a:lnTo>
                  <a:pt x="1903089" y="943433"/>
                </a:lnTo>
                <a:lnTo>
                  <a:pt x="1924143" y="940076"/>
                </a:lnTo>
                <a:lnTo>
                  <a:pt x="1941137" y="1046667"/>
                </a:lnTo>
                <a:lnTo>
                  <a:pt x="1956569" y="1044207"/>
                </a:lnTo>
                <a:lnTo>
                  <a:pt x="1939575" y="937616"/>
                </a:lnTo>
                <a:lnTo>
                  <a:pt x="1964046" y="933715"/>
                </a:lnTo>
                <a:lnTo>
                  <a:pt x="1961920" y="920376"/>
                </a:lnTo>
                <a:lnTo>
                  <a:pt x="1937449" y="924278"/>
                </a:lnTo>
                <a:close/>
                <a:moveTo>
                  <a:pt x="1570030" y="716593"/>
                </a:moveTo>
                <a:cubicBezTo>
                  <a:pt x="1557120" y="707574"/>
                  <a:pt x="1545144" y="703945"/>
                  <a:pt x="1534103" y="705705"/>
                </a:cubicBezTo>
                <a:cubicBezTo>
                  <a:pt x="1524607" y="707219"/>
                  <a:pt x="1517229" y="711484"/>
                  <a:pt x="1511970" y="718502"/>
                </a:cubicBezTo>
                <a:cubicBezTo>
                  <a:pt x="1506711" y="725520"/>
                  <a:pt x="1504808" y="733584"/>
                  <a:pt x="1506260" y="742697"/>
                </a:cubicBezTo>
                <a:cubicBezTo>
                  <a:pt x="1507373" y="749678"/>
                  <a:pt x="1510315" y="755577"/>
                  <a:pt x="1515085" y="760392"/>
                </a:cubicBezTo>
                <a:cubicBezTo>
                  <a:pt x="1519854" y="765208"/>
                  <a:pt x="1528098" y="769545"/>
                  <a:pt x="1539814" y="773404"/>
                </a:cubicBezTo>
                <a:cubicBezTo>
                  <a:pt x="1550723" y="776940"/>
                  <a:pt x="1557883" y="780169"/>
                  <a:pt x="1561295" y="783091"/>
                </a:cubicBezTo>
                <a:cubicBezTo>
                  <a:pt x="1564717" y="786087"/>
                  <a:pt x="1566780" y="789789"/>
                  <a:pt x="1567483" y="794199"/>
                </a:cubicBezTo>
                <a:cubicBezTo>
                  <a:pt x="1568338" y="799563"/>
                  <a:pt x="1566909" y="804576"/>
                  <a:pt x="1563196" y="809237"/>
                </a:cubicBezTo>
                <a:cubicBezTo>
                  <a:pt x="1559482" y="813898"/>
                  <a:pt x="1554532" y="816722"/>
                  <a:pt x="1548346" y="817708"/>
                </a:cubicBezTo>
                <a:cubicBezTo>
                  <a:pt x="1539507" y="819117"/>
                  <a:pt x="1530438" y="816004"/>
                  <a:pt x="1521139" y="808369"/>
                </a:cubicBezTo>
                <a:lnTo>
                  <a:pt x="1513196" y="820939"/>
                </a:lnTo>
                <a:cubicBezTo>
                  <a:pt x="1518162" y="825572"/>
                  <a:pt x="1524031" y="828894"/>
                  <a:pt x="1530803" y="830904"/>
                </a:cubicBezTo>
                <a:cubicBezTo>
                  <a:pt x="1537576" y="832914"/>
                  <a:pt x="1544422" y="833367"/>
                  <a:pt x="1551341" y="832264"/>
                </a:cubicBezTo>
                <a:cubicBezTo>
                  <a:pt x="1561717" y="830610"/>
                  <a:pt x="1569820" y="825814"/>
                  <a:pt x="1575649" y="817877"/>
                </a:cubicBezTo>
                <a:cubicBezTo>
                  <a:pt x="1581478" y="809939"/>
                  <a:pt x="1583608" y="801047"/>
                  <a:pt x="1582038" y="791200"/>
                </a:cubicBezTo>
                <a:cubicBezTo>
                  <a:pt x="1580925" y="784219"/>
                  <a:pt x="1577898" y="778259"/>
                  <a:pt x="1572958" y="773320"/>
                </a:cubicBezTo>
                <a:cubicBezTo>
                  <a:pt x="1567955" y="768465"/>
                  <a:pt x="1559235" y="763978"/>
                  <a:pt x="1546798" y="759857"/>
                </a:cubicBezTo>
                <a:cubicBezTo>
                  <a:pt x="1536599" y="756510"/>
                  <a:pt x="1529739" y="753270"/>
                  <a:pt x="1526219" y="750139"/>
                </a:cubicBezTo>
                <a:cubicBezTo>
                  <a:pt x="1522711" y="747082"/>
                  <a:pt x="1520647" y="743605"/>
                  <a:pt x="1520026" y="739711"/>
                </a:cubicBezTo>
                <a:cubicBezTo>
                  <a:pt x="1519323" y="735302"/>
                  <a:pt x="1520495" y="731159"/>
                  <a:pt x="1523541" y="727282"/>
                </a:cubicBezTo>
                <a:cubicBezTo>
                  <a:pt x="1526587" y="723406"/>
                  <a:pt x="1530615" y="721068"/>
                  <a:pt x="1535626" y="720269"/>
                </a:cubicBezTo>
                <a:cubicBezTo>
                  <a:pt x="1543509" y="719012"/>
                  <a:pt x="1552215" y="721731"/>
                  <a:pt x="1561744" y="728426"/>
                </a:cubicBezTo>
                <a:close/>
                <a:moveTo>
                  <a:pt x="993330" y="515371"/>
                </a:moveTo>
                <a:lnTo>
                  <a:pt x="977567" y="517885"/>
                </a:lnTo>
                <a:lnTo>
                  <a:pt x="986494" y="573881"/>
                </a:lnTo>
                <a:cubicBezTo>
                  <a:pt x="988884" y="588872"/>
                  <a:pt x="989676" y="598806"/>
                  <a:pt x="988868" y="603682"/>
                </a:cubicBezTo>
                <a:cubicBezTo>
                  <a:pt x="987665" y="610806"/>
                  <a:pt x="984395" y="616922"/>
                  <a:pt x="979058" y="622031"/>
                </a:cubicBezTo>
                <a:cubicBezTo>
                  <a:pt x="973722" y="627139"/>
                  <a:pt x="966749" y="630379"/>
                  <a:pt x="958138" y="631752"/>
                </a:cubicBezTo>
                <a:cubicBezTo>
                  <a:pt x="949528" y="633125"/>
                  <a:pt x="941773" y="632176"/>
                  <a:pt x="934875" y="628905"/>
                </a:cubicBezTo>
                <a:cubicBezTo>
                  <a:pt x="927977" y="625634"/>
                  <a:pt x="922838" y="620501"/>
                  <a:pt x="919458" y="613504"/>
                </a:cubicBezTo>
                <a:cubicBezTo>
                  <a:pt x="917166" y="608595"/>
                  <a:pt x="914930" y="599306"/>
                  <a:pt x="912751" y="585638"/>
                </a:cubicBezTo>
                <a:lnTo>
                  <a:pt x="903824" y="529641"/>
                </a:lnTo>
                <a:lnTo>
                  <a:pt x="888392" y="532101"/>
                </a:lnTo>
                <a:lnTo>
                  <a:pt x="897600" y="589861"/>
                </a:lnTo>
                <a:cubicBezTo>
                  <a:pt x="900318" y="606910"/>
                  <a:pt x="904283" y="619371"/>
                  <a:pt x="909494" y="627244"/>
                </a:cubicBezTo>
                <a:cubicBezTo>
                  <a:pt x="914706" y="635116"/>
                  <a:pt x="921602" y="640798"/>
                  <a:pt x="930184" y="644291"/>
                </a:cubicBezTo>
                <a:cubicBezTo>
                  <a:pt x="938766" y="647783"/>
                  <a:pt x="948899" y="648597"/>
                  <a:pt x="960583" y="646734"/>
                </a:cubicBezTo>
                <a:cubicBezTo>
                  <a:pt x="972267" y="644872"/>
                  <a:pt x="981608" y="640952"/>
                  <a:pt x="988605" y="634977"/>
                </a:cubicBezTo>
                <a:cubicBezTo>
                  <a:pt x="995602" y="629001"/>
                  <a:pt x="1000362" y="621516"/>
                  <a:pt x="1002885" y="612524"/>
                </a:cubicBezTo>
                <a:cubicBezTo>
                  <a:pt x="1005407" y="603531"/>
                  <a:pt x="1005350" y="590768"/>
                  <a:pt x="1002714" y="574234"/>
                </a:cubicBezTo>
                <a:close/>
                <a:moveTo>
                  <a:pt x="1053249" y="460154"/>
                </a:moveTo>
                <a:lnTo>
                  <a:pt x="1037817" y="462614"/>
                </a:lnTo>
                <a:lnTo>
                  <a:pt x="1044917" y="507147"/>
                </a:lnTo>
                <a:lnTo>
                  <a:pt x="1023863" y="510504"/>
                </a:lnTo>
                <a:lnTo>
                  <a:pt x="1025990" y="523841"/>
                </a:lnTo>
                <a:lnTo>
                  <a:pt x="1047043" y="520485"/>
                </a:lnTo>
                <a:lnTo>
                  <a:pt x="1064037" y="627076"/>
                </a:lnTo>
                <a:lnTo>
                  <a:pt x="1079469" y="624616"/>
                </a:lnTo>
                <a:lnTo>
                  <a:pt x="1062475" y="518024"/>
                </a:lnTo>
                <a:lnTo>
                  <a:pt x="1086946" y="514123"/>
                </a:lnTo>
                <a:lnTo>
                  <a:pt x="1084820" y="500785"/>
                </a:lnTo>
                <a:lnTo>
                  <a:pt x="1060349" y="504687"/>
                </a:lnTo>
                <a:close/>
                <a:moveTo>
                  <a:pt x="1128499" y="448157"/>
                </a:moveTo>
                <a:lnTo>
                  <a:pt x="1113067" y="450617"/>
                </a:lnTo>
                <a:lnTo>
                  <a:pt x="1120166" y="495150"/>
                </a:lnTo>
                <a:lnTo>
                  <a:pt x="1099113" y="498506"/>
                </a:lnTo>
                <a:lnTo>
                  <a:pt x="1101239" y="511844"/>
                </a:lnTo>
                <a:lnTo>
                  <a:pt x="1122293" y="508488"/>
                </a:lnTo>
                <a:lnTo>
                  <a:pt x="1139287" y="615079"/>
                </a:lnTo>
                <a:lnTo>
                  <a:pt x="1154719" y="612619"/>
                </a:lnTo>
                <a:lnTo>
                  <a:pt x="1137725" y="506027"/>
                </a:lnTo>
                <a:lnTo>
                  <a:pt x="1162196" y="502126"/>
                </a:lnTo>
                <a:lnTo>
                  <a:pt x="1160069" y="488788"/>
                </a:lnTo>
                <a:lnTo>
                  <a:pt x="1135599" y="492690"/>
                </a:lnTo>
                <a:close/>
                <a:moveTo>
                  <a:pt x="1260909" y="489327"/>
                </a:moveTo>
                <a:cubicBezTo>
                  <a:pt x="1267864" y="491308"/>
                  <a:pt x="1273703" y="494446"/>
                  <a:pt x="1278424" y="498742"/>
                </a:cubicBezTo>
                <a:cubicBezTo>
                  <a:pt x="1283146" y="503038"/>
                  <a:pt x="1287193" y="509137"/>
                  <a:pt x="1290565" y="517039"/>
                </a:cubicBezTo>
                <a:lnTo>
                  <a:pt x="1201169" y="531291"/>
                </a:lnTo>
                <a:cubicBezTo>
                  <a:pt x="1202575" y="519764"/>
                  <a:pt x="1205929" y="510752"/>
                  <a:pt x="1211231" y="504255"/>
                </a:cubicBezTo>
                <a:cubicBezTo>
                  <a:pt x="1218486" y="495337"/>
                  <a:pt x="1227999" y="489939"/>
                  <a:pt x="1239772" y="488062"/>
                </a:cubicBezTo>
                <a:cubicBezTo>
                  <a:pt x="1246908" y="486925"/>
                  <a:pt x="1253954" y="487346"/>
                  <a:pt x="1260909" y="489327"/>
                </a:cubicBezTo>
                <a:close/>
                <a:moveTo>
                  <a:pt x="587695" y="257037"/>
                </a:moveTo>
                <a:lnTo>
                  <a:pt x="494772" y="271852"/>
                </a:lnTo>
                <a:lnTo>
                  <a:pt x="520623" y="433999"/>
                </a:lnTo>
                <a:lnTo>
                  <a:pt x="612884" y="419290"/>
                </a:lnTo>
                <a:lnTo>
                  <a:pt x="610354" y="403417"/>
                </a:lnTo>
                <a:lnTo>
                  <a:pt x="534296" y="415542"/>
                </a:lnTo>
                <a:lnTo>
                  <a:pt x="524138" y="351830"/>
                </a:lnTo>
                <a:lnTo>
                  <a:pt x="600196" y="339704"/>
                </a:lnTo>
                <a:lnTo>
                  <a:pt x="597665" y="323831"/>
                </a:lnTo>
                <a:lnTo>
                  <a:pt x="521607" y="335957"/>
                </a:lnTo>
                <a:lnTo>
                  <a:pt x="513506" y="285142"/>
                </a:lnTo>
                <a:lnTo>
                  <a:pt x="590225" y="272910"/>
                </a:lnTo>
                <a:close/>
                <a:moveTo>
                  <a:pt x="1265706" y="474744"/>
                </a:moveTo>
                <a:cubicBezTo>
                  <a:pt x="1256924" y="472169"/>
                  <a:pt x="1247421" y="471697"/>
                  <a:pt x="1237197" y="473327"/>
                </a:cubicBezTo>
                <a:cubicBezTo>
                  <a:pt x="1217337" y="476493"/>
                  <a:pt x="1202693" y="486589"/>
                  <a:pt x="1193265" y="503615"/>
                </a:cubicBezTo>
                <a:cubicBezTo>
                  <a:pt x="1185823" y="517009"/>
                  <a:pt x="1183314" y="531312"/>
                  <a:pt x="1185739" y="546524"/>
                </a:cubicBezTo>
                <a:cubicBezTo>
                  <a:pt x="1188316" y="562691"/>
                  <a:pt x="1196144" y="576306"/>
                  <a:pt x="1209222" y="587370"/>
                </a:cubicBezTo>
                <a:cubicBezTo>
                  <a:pt x="1222299" y="598435"/>
                  <a:pt x="1238620" y="602407"/>
                  <a:pt x="1258185" y="599288"/>
                </a:cubicBezTo>
                <a:cubicBezTo>
                  <a:pt x="1267011" y="597881"/>
                  <a:pt x="1274705" y="595279"/>
                  <a:pt x="1281265" y="591483"/>
                </a:cubicBezTo>
                <a:cubicBezTo>
                  <a:pt x="1287825" y="587686"/>
                  <a:pt x="1293491" y="582771"/>
                  <a:pt x="1298261" y="576735"/>
                </a:cubicBezTo>
                <a:cubicBezTo>
                  <a:pt x="1303031" y="570700"/>
                  <a:pt x="1306881" y="563154"/>
                  <a:pt x="1309811" y="554096"/>
                </a:cubicBezTo>
                <a:lnTo>
                  <a:pt x="1295714" y="549336"/>
                </a:lnTo>
                <a:cubicBezTo>
                  <a:pt x="1292254" y="557920"/>
                  <a:pt x="1288781" y="564291"/>
                  <a:pt x="1285294" y="568450"/>
                </a:cubicBezTo>
                <a:cubicBezTo>
                  <a:pt x="1281807" y="572609"/>
                  <a:pt x="1277345" y="576210"/>
                  <a:pt x="1271908" y="579254"/>
                </a:cubicBezTo>
                <a:cubicBezTo>
                  <a:pt x="1266471" y="582297"/>
                  <a:pt x="1260700" y="584306"/>
                  <a:pt x="1254593" y="585280"/>
                </a:cubicBezTo>
                <a:cubicBezTo>
                  <a:pt x="1241938" y="587297"/>
                  <a:pt x="1230596" y="584538"/>
                  <a:pt x="1220567" y="577003"/>
                </a:cubicBezTo>
                <a:cubicBezTo>
                  <a:pt x="1210539" y="569468"/>
                  <a:pt x="1204267" y="558758"/>
                  <a:pt x="1201752" y="544875"/>
                </a:cubicBezTo>
                <a:lnTo>
                  <a:pt x="1309667" y="527670"/>
                </a:lnTo>
                <a:cubicBezTo>
                  <a:pt x="1306907" y="511306"/>
                  <a:pt x="1300315" y="498341"/>
                  <a:pt x="1289890" y="488776"/>
                </a:cubicBezTo>
                <a:cubicBezTo>
                  <a:pt x="1282549" y="481996"/>
                  <a:pt x="1274488" y="477319"/>
                  <a:pt x="1265706" y="474744"/>
                </a:cubicBezTo>
                <a:close/>
                <a:moveTo>
                  <a:pt x="706005" y="285309"/>
                </a:moveTo>
                <a:cubicBezTo>
                  <a:pt x="698334" y="281860"/>
                  <a:pt x="690016" y="280850"/>
                  <a:pt x="681051" y="282279"/>
                </a:cubicBezTo>
                <a:cubicBezTo>
                  <a:pt x="672233" y="283685"/>
                  <a:pt x="664401" y="287025"/>
                  <a:pt x="657556" y="292298"/>
                </a:cubicBezTo>
                <a:cubicBezTo>
                  <a:pt x="650710" y="297572"/>
                  <a:pt x="644857" y="304816"/>
                  <a:pt x="639997" y="314031"/>
                </a:cubicBezTo>
                <a:lnTo>
                  <a:pt x="636570" y="292536"/>
                </a:lnTo>
                <a:lnTo>
                  <a:pt x="621138" y="294996"/>
                </a:lnTo>
                <a:lnTo>
                  <a:pt x="640258" y="414925"/>
                </a:lnTo>
                <a:lnTo>
                  <a:pt x="655690" y="412465"/>
                </a:lnTo>
                <a:lnTo>
                  <a:pt x="648678" y="368484"/>
                </a:lnTo>
                <a:cubicBezTo>
                  <a:pt x="646159" y="352684"/>
                  <a:pt x="645160" y="341691"/>
                  <a:pt x="645681" y="335505"/>
                </a:cubicBezTo>
                <a:cubicBezTo>
                  <a:pt x="646580" y="326017"/>
                  <a:pt x="650230" y="317599"/>
                  <a:pt x="656633" y="310248"/>
                </a:cubicBezTo>
                <a:cubicBezTo>
                  <a:pt x="663035" y="302898"/>
                  <a:pt x="670904" y="298478"/>
                  <a:pt x="680239" y="296990"/>
                </a:cubicBezTo>
                <a:cubicBezTo>
                  <a:pt x="688397" y="295689"/>
                  <a:pt x="695331" y="296637"/>
                  <a:pt x="701040" y="299834"/>
                </a:cubicBezTo>
                <a:cubicBezTo>
                  <a:pt x="706750" y="303030"/>
                  <a:pt x="711131" y="308454"/>
                  <a:pt x="714184" y="316106"/>
                </a:cubicBezTo>
                <a:cubicBezTo>
                  <a:pt x="716067" y="320553"/>
                  <a:pt x="718110" y="329684"/>
                  <a:pt x="720312" y="343499"/>
                </a:cubicBezTo>
                <a:lnTo>
                  <a:pt x="729433" y="400708"/>
                </a:lnTo>
                <a:lnTo>
                  <a:pt x="744865" y="398248"/>
                </a:lnTo>
                <a:lnTo>
                  <a:pt x="735024" y="336520"/>
                </a:lnTo>
                <a:cubicBezTo>
                  <a:pt x="732423" y="320206"/>
                  <a:pt x="728854" y="308455"/>
                  <a:pt x="724317" y="301266"/>
                </a:cubicBezTo>
                <a:cubicBezTo>
                  <a:pt x="719780" y="294077"/>
                  <a:pt x="713676" y="288758"/>
                  <a:pt x="706005" y="285309"/>
                </a:cubicBezTo>
                <a:close/>
                <a:moveTo>
                  <a:pt x="824617" y="276006"/>
                </a:moveTo>
                <a:cubicBezTo>
                  <a:pt x="811707" y="266988"/>
                  <a:pt x="799731" y="263359"/>
                  <a:pt x="788690" y="265119"/>
                </a:cubicBezTo>
                <a:cubicBezTo>
                  <a:pt x="779194" y="266633"/>
                  <a:pt x="771816" y="270898"/>
                  <a:pt x="766557" y="277916"/>
                </a:cubicBezTo>
                <a:cubicBezTo>
                  <a:pt x="761298" y="284933"/>
                  <a:pt x="759395" y="292998"/>
                  <a:pt x="760848" y="302110"/>
                </a:cubicBezTo>
                <a:cubicBezTo>
                  <a:pt x="761961" y="309092"/>
                  <a:pt x="764902" y="314990"/>
                  <a:pt x="769672" y="319806"/>
                </a:cubicBezTo>
                <a:cubicBezTo>
                  <a:pt x="774441" y="324622"/>
                  <a:pt x="782685" y="328959"/>
                  <a:pt x="794402" y="332818"/>
                </a:cubicBezTo>
                <a:cubicBezTo>
                  <a:pt x="805310" y="336353"/>
                  <a:pt x="812470" y="339582"/>
                  <a:pt x="815882" y="342505"/>
                </a:cubicBezTo>
                <a:cubicBezTo>
                  <a:pt x="819304" y="345501"/>
                  <a:pt x="821367" y="349203"/>
                  <a:pt x="822070" y="353612"/>
                </a:cubicBezTo>
                <a:cubicBezTo>
                  <a:pt x="822925" y="358977"/>
                  <a:pt x="821496" y="363990"/>
                  <a:pt x="817783" y="368651"/>
                </a:cubicBezTo>
                <a:cubicBezTo>
                  <a:pt x="814069" y="373312"/>
                  <a:pt x="809119" y="376136"/>
                  <a:pt x="802933" y="377122"/>
                </a:cubicBezTo>
                <a:cubicBezTo>
                  <a:pt x="794094" y="378531"/>
                  <a:pt x="785025" y="375418"/>
                  <a:pt x="775726" y="367783"/>
                </a:cubicBezTo>
                <a:lnTo>
                  <a:pt x="767783" y="380352"/>
                </a:lnTo>
                <a:cubicBezTo>
                  <a:pt x="772749" y="384986"/>
                  <a:pt x="778618" y="388308"/>
                  <a:pt x="785390" y="390318"/>
                </a:cubicBezTo>
                <a:cubicBezTo>
                  <a:pt x="792163" y="392327"/>
                  <a:pt x="799009" y="392781"/>
                  <a:pt x="805928" y="391678"/>
                </a:cubicBezTo>
                <a:cubicBezTo>
                  <a:pt x="816304" y="390023"/>
                  <a:pt x="824407" y="385227"/>
                  <a:pt x="830236" y="377290"/>
                </a:cubicBezTo>
                <a:cubicBezTo>
                  <a:pt x="836065" y="369353"/>
                  <a:pt x="838195" y="360461"/>
                  <a:pt x="836625" y="350614"/>
                </a:cubicBezTo>
                <a:cubicBezTo>
                  <a:pt x="835512" y="343633"/>
                  <a:pt x="832485" y="337672"/>
                  <a:pt x="827545" y="332733"/>
                </a:cubicBezTo>
                <a:cubicBezTo>
                  <a:pt x="822542" y="327879"/>
                  <a:pt x="813822" y="323392"/>
                  <a:pt x="801385" y="319271"/>
                </a:cubicBezTo>
                <a:cubicBezTo>
                  <a:pt x="791186" y="315924"/>
                  <a:pt x="784326" y="312684"/>
                  <a:pt x="780806" y="309553"/>
                </a:cubicBezTo>
                <a:cubicBezTo>
                  <a:pt x="777299" y="306496"/>
                  <a:pt x="775234" y="303019"/>
                  <a:pt x="774613" y="299124"/>
                </a:cubicBezTo>
                <a:cubicBezTo>
                  <a:pt x="773910" y="294715"/>
                  <a:pt x="775082" y="290573"/>
                  <a:pt x="778128" y="286696"/>
                </a:cubicBezTo>
                <a:cubicBezTo>
                  <a:pt x="781174" y="282820"/>
                  <a:pt x="785203" y="280482"/>
                  <a:pt x="790213" y="279683"/>
                </a:cubicBezTo>
                <a:cubicBezTo>
                  <a:pt x="798096" y="278426"/>
                  <a:pt x="806802" y="281145"/>
                  <a:pt x="816331" y="287839"/>
                </a:cubicBezTo>
                <a:close/>
                <a:moveTo>
                  <a:pt x="1411396" y="464398"/>
                </a:moveTo>
                <a:cubicBezTo>
                  <a:pt x="1417392" y="465832"/>
                  <a:pt x="1423046" y="468516"/>
                  <a:pt x="1428358" y="472448"/>
                </a:cubicBezTo>
                <a:cubicBezTo>
                  <a:pt x="1438983" y="480314"/>
                  <a:pt x="1445402" y="491183"/>
                  <a:pt x="1447613" y="505056"/>
                </a:cubicBezTo>
                <a:cubicBezTo>
                  <a:pt x="1449065" y="514157"/>
                  <a:pt x="1448332" y="522666"/>
                  <a:pt x="1445417" y="530583"/>
                </a:cubicBezTo>
                <a:cubicBezTo>
                  <a:pt x="1442502" y="538498"/>
                  <a:pt x="1437603" y="545188"/>
                  <a:pt x="1430722" y="550651"/>
                </a:cubicBezTo>
                <a:cubicBezTo>
                  <a:pt x="1423841" y="556114"/>
                  <a:pt x="1416180" y="559518"/>
                  <a:pt x="1407738" y="560864"/>
                </a:cubicBezTo>
                <a:cubicBezTo>
                  <a:pt x="1399370" y="562198"/>
                  <a:pt x="1391192" y="561300"/>
                  <a:pt x="1383204" y="558170"/>
                </a:cubicBezTo>
                <a:cubicBezTo>
                  <a:pt x="1375216" y="555040"/>
                  <a:pt x="1368443" y="549967"/>
                  <a:pt x="1362883" y="542950"/>
                </a:cubicBezTo>
                <a:cubicBezTo>
                  <a:pt x="1357324" y="535934"/>
                  <a:pt x="1353872" y="528205"/>
                  <a:pt x="1352526" y="519763"/>
                </a:cubicBezTo>
                <a:cubicBezTo>
                  <a:pt x="1351168" y="511249"/>
                  <a:pt x="1352028" y="502833"/>
                  <a:pt x="1355105" y="494515"/>
                </a:cubicBezTo>
                <a:cubicBezTo>
                  <a:pt x="1358181" y="486196"/>
                  <a:pt x="1363017" y="479347"/>
                  <a:pt x="1369611" y="473968"/>
                </a:cubicBezTo>
                <a:cubicBezTo>
                  <a:pt x="1376205" y="468588"/>
                  <a:pt x="1383796" y="465214"/>
                  <a:pt x="1392383" y="463845"/>
                </a:cubicBezTo>
                <a:cubicBezTo>
                  <a:pt x="1399063" y="462780"/>
                  <a:pt x="1405400" y="462964"/>
                  <a:pt x="1411396" y="464398"/>
                </a:cubicBezTo>
                <a:close/>
                <a:moveTo>
                  <a:pt x="959247" y="241092"/>
                </a:moveTo>
                <a:lnTo>
                  <a:pt x="943484" y="243605"/>
                </a:lnTo>
                <a:lnTo>
                  <a:pt x="952411" y="299601"/>
                </a:lnTo>
                <a:cubicBezTo>
                  <a:pt x="954801" y="314592"/>
                  <a:pt x="955593" y="324526"/>
                  <a:pt x="954785" y="329402"/>
                </a:cubicBezTo>
                <a:cubicBezTo>
                  <a:pt x="953582" y="336526"/>
                  <a:pt x="950312" y="342643"/>
                  <a:pt x="944975" y="347751"/>
                </a:cubicBezTo>
                <a:cubicBezTo>
                  <a:pt x="939639" y="352859"/>
                  <a:pt x="932666" y="356100"/>
                  <a:pt x="924055" y="357473"/>
                </a:cubicBezTo>
                <a:cubicBezTo>
                  <a:pt x="915445" y="358845"/>
                  <a:pt x="907690" y="357896"/>
                  <a:pt x="900792" y="354626"/>
                </a:cubicBezTo>
                <a:cubicBezTo>
                  <a:pt x="893894" y="351355"/>
                  <a:pt x="888755" y="346221"/>
                  <a:pt x="885375" y="339225"/>
                </a:cubicBezTo>
                <a:cubicBezTo>
                  <a:pt x="883083" y="334315"/>
                  <a:pt x="880847" y="325026"/>
                  <a:pt x="878668" y="311358"/>
                </a:cubicBezTo>
                <a:lnTo>
                  <a:pt x="869741" y="255362"/>
                </a:lnTo>
                <a:lnTo>
                  <a:pt x="854309" y="257822"/>
                </a:lnTo>
                <a:lnTo>
                  <a:pt x="863517" y="315582"/>
                </a:lnTo>
                <a:cubicBezTo>
                  <a:pt x="866235" y="332631"/>
                  <a:pt x="870200" y="345091"/>
                  <a:pt x="875411" y="352964"/>
                </a:cubicBezTo>
                <a:cubicBezTo>
                  <a:pt x="880622" y="360836"/>
                  <a:pt x="887519" y="366519"/>
                  <a:pt x="896101" y="370011"/>
                </a:cubicBezTo>
                <a:cubicBezTo>
                  <a:pt x="904683" y="373503"/>
                  <a:pt x="914816" y="374318"/>
                  <a:pt x="926500" y="372455"/>
                </a:cubicBezTo>
                <a:cubicBezTo>
                  <a:pt x="938184" y="370592"/>
                  <a:pt x="947525" y="366673"/>
                  <a:pt x="954522" y="360697"/>
                </a:cubicBezTo>
                <a:cubicBezTo>
                  <a:pt x="961519" y="354721"/>
                  <a:pt x="966279" y="347237"/>
                  <a:pt x="968802" y="338244"/>
                </a:cubicBezTo>
                <a:cubicBezTo>
                  <a:pt x="971324" y="329252"/>
                  <a:pt x="971267" y="316488"/>
                  <a:pt x="968631" y="299954"/>
                </a:cubicBezTo>
                <a:close/>
                <a:moveTo>
                  <a:pt x="1444795" y="395922"/>
                </a:moveTo>
                <a:lnTo>
                  <a:pt x="1429584" y="398347"/>
                </a:lnTo>
                <a:lnTo>
                  <a:pt x="1440479" y="466689"/>
                </a:lnTo>
                <a:cubicBezTo>
                  <a:pt x="1433118" y="459272"/>
                  <a:pt x="1425117" y="454105"/>
                  <a:pt x="1416476" y="451187"/>
                </a:cubicBezTo>
                <a:cubicBezTo>
                  <a:pt x="1407835" y="448270"/>
                  <a:pt x="1398591" y="447596"/>
                  <a:pt x="1388743" y="449166"/>
                </a:cubicBezTo>
                <a:cubicBezTo>
                  <a:pt x="1371695" y="451884"/>
                  <a:pt x="1358086" y="460346"/>
                  <a:pt x="1347917" y="474551"/>
                </a:cubicBezTo>
                <a:cubicBezTo>
                  <a:pt x="1337749" y="488756"/>
                  <a:pt x="1334041" y="504493"/>
                  <a:pt x="1336794" y="521763"/>
                </a:cubicBezTo>
                <a:cubicBezTo>
                  <a:pt x="1339606" y="539399"/>
                  <a:pt x="1348000" y="553414"/>
                  <a:pt x="1361978" y="563808"/>
                </a:cubicBezTo>
                <a:cubicBezTo>
                  <a:pt x="1375955" y="574201"/>
                  <a:pt x="1391432" y="578044"/>
                  <a:pt x="1408407" y="575338"/>
                </a:cubicBezTo>
                <a:cubicBezTo>
                  <a:pt x="1417960" y="573815"/>
                  <a:pt x="1426444" y="570428"/>
                  <a:pt x="1433858" y="565177"/>
                </a:cubicBezTo>
                <a:cubicBezTo>
                  <a:pt x="1441272" y="559926"/>
                  <a:pt x="1447585" y="552853"/>
                  <a:pt x="1452799" y="543959"/>
                </a:cubicBezTo>
                <a:lnTo>
                  <a:pt x="1456085" y="564572"/>
                </a:lnTo>
                <a:lnTo>
                  <a:pt x="1471296" y="562147"/>
                </a:lnTo>
                <a:close/>
                <a:moveTo>
                  <a:pt x="1052328" y="227269"/>
                </a:moveTo>
                <a:cubicBezTo>
                  <a:pt x="1047044" y="225323"/>
                  <a:pt x="1042272" y="224690"/>
                  <a:pt x="1038009" y="225370"/>
                </a:cubicBezTo>
                <a:cubicBezTo>
                  <a:pt x="1032351" y="226272"/>
                  <a:pt x="1027185" y="228847"/>
                  <a:pt x="1022513" y="233096"/>
                </a:cubicBezTo>
                <a:cubicBezTo>
                  <a:pt x="1017840" y="237345"/>
                  <a:pt x="1013703" y="243298"/>
                  <a:pt x="1010101" y="250956"/>
                </a:cubicBezTo>
                <a:lnTo>
                  <a:pt x="1007307" y="233430"/>
                </a:lnTo>
                <a:lnTo>
                  <a:pt x="991544" y="235943"/>
                </a:lnTo>
                <a:lnTo>
                  <a:pt x="1010664" y="355872"/>
                </a:lnTo>
                <a:lnTo>
                  <a:pt x="1026427" y="353359"/>
                </a:lnTo>
                <a:lnTo>
                  <a:pt x="1019960" y="312794"/>
                </a:lnTo>
                <a:cubicBezTo>
                  <a:pt x="1016644" y="291998"/>
                  <a:pt x="1015397" y="278030"/>
                  <a:pt x="1016218" y="270891"/>
                </a:cubicBezTo>
                <a:cubicBezTo>
                  <a:pt x="1017299" y="261601"/>
                  <a:pt x="1019891" y="254463"/>
                  <a:pt x="1023994" y="249476"/>
                </a:cubicBezTo>
                <a:cubicBezTo>
                  <a:pt x="1028097" y="244489"/>
                  <a:pt x="1032720" y="241585"/>
                  <a:pt x="1037864" y="240765"/>
                </a:cubicBezTo>
                <a:cubicBezTo>
                  <a:pt x="1040069" y="240414"/>
                  <a:pt x="1042899" y="240678"/>
                  <a:pt x="1046355" y="241559"/>
                </a:cubicBezTo>
                <a:close/>
                <a:moveTo>
                  <a:pt x="1142170" y="228544"/>
                </a:moveTo>
                <a:cubicBezTo>
                  <a:pt x="1149126" y="230525"/>
                  <a:pt x="1154964" y="233663"/>
                  <a:pt x="1159686" y="237959"/>
                </a:cubicBezTo>
                <a:cubicBezTo>
                  <a:pt x="1164407" y="242255"/>
                  <a:pt x="1168454" y="248354"/>
                  <a:pt x="1171826" y="256256"/>
                </a:cubicBezTo>
                <a:lnTo>
                  <a:pt x="1082431" y="270508"/>
                </a:lnTo>
                <a:cubicBezTo>
                  <a:pt x="1083836" y="258981"/>
                  <a:pt x="1087190" y="249969"/>
                  <a:pt x="1092493" y="243472"/>
                </a:cubicBezTo>
                <a:cubicBezTo>
                  <a:pt x="1099747" y="234554"/>
                  <a:pt x="1109261" y="229156"/>
                  <a:pt x="1121034" y="227279"/>
                </a:cubicBezTo>
                <a:cubicBezTo>
                  <a:pt x="1128170" y="226142"/>
                  <a:pt x="1135215" y="226563"/>
                  <a:pt x="1142170" y="228544"/>
                </a:cubicBezTo>
                <a:close/>
                <a:moveTo>
                  <a:pt x="1146967" y="213961"/>
                </a:moveTo>
                <a:cubicBezTo>
                  <a:pt x="1138185" y="211386"/>
                  <a:pt x="1128682" y="210914"/>
                  <a:pt x="1118458" y="212544"/>
                </a:cubicBezTo>
                <a:cubicBezTo>
                  <a:pt x="1098598" y="215710"/>
                  <a:pt x="1083955" y="225806"/>
                  <a:pt x="1074527" y="242832"/>
                </a:cubicBezTo>
                <a:cubicBezTo>
                  <a:pt x="1067084" y="256226"/>
                  <a:pt x="1064575" y="270529"/>
                  <a:pt x="1067000" y="285740"/>
                </a:cubicBezTo>
                <a:cubicBezTo>
                  <a:pt x="1069578" y="301908"/>
                  <a:pt x="1077405" y="315523"/>
                  <a:pt x="1090483" y="326587"/>
                </a:cubicBezTo>
                <a:cubicBezTo>
                  <a:pt x="1103561" y="337652"/>
                  <a:pt x="1119881" y="341624"/>
                  <a:pt x="1139446" y="338505"/>
                </a:cubicBezTo>
                <a:cubicBezTo>
                  <a:pt x="1148272" y="337098"/>
                  <a:pt x="1155966" y="334496"/>
                  <a:pt x="1162526" y="330700"/>
                </a:cubicBezTo>
                <a:cubicBezTo>
                  <a:pt x="1169087" y="326904"/>
                  <a:pt x="1174752" y="321988"/>
                  <a:pt x="1179522" y="315952"/>
                </a:cubicBezTo>
                <a:cubicBezTo>
                  <a:pt x="1184292" y="309917"/>
                  <a:pt x="1188142" y="302371"/>
                  <a:pt x="1191072" y="293313"/>
                </a:cubicBezTo>
                <a:lnTo>
                  <a:pt x="1176975" y="288553"/>
                </a:lnTo>
                <a:cubicBezTo>
                  <a:pt x="1173515" y="297137"/>
                  <a:pt x="1170042" y="303508"/>
                  <a:pt x="1166555" y="307667"/>
                </a:cubicBezTo>
                <a:cubicBezTo>
                  <a:pt x="1163068" y="311826"/>
                  <a:pt x="1158607" y="315427"/>
                  <a:pt x="1153169" y="318471"/>
                </a:cubicBezTo>
                <a:cubicBezTo>
                  <a:pt x="1147732" y="321514"/>
                  <a:pt x="1141961" y="323523"/>
                  <a:pt x="1135854" y="324497"/>
                </a:cubicBezTo>
                <a:cubicBezTo>
                  <a:pt x="1123199" y="326514"/>
                  <a:pt x="1111857" y="323755"/>
                  <a:pt x="1101828" y="316220"/>
                </a:cubicBezTo>
                <a:cubicBezTo>
                  <a:pt x="1091800" y="308684"/>
                  <a:pt x="1085529" y="297975"/>
                  <a:pt x="1083014" y="284092"/>
                </a:cubicBezTo>
                <a:lnTo>
                  <a:pt x="1190928" y="266887"/>
                </a:lnTo>
                <a:cubicBezTo>
                  <a:pt x="1188168" y="250523"/>
                  <a:pt x="1181576" y="237558"/>
                  <a:pt x="1171151" y="227993"/>
                </a:cubicBezTo>
                <a:cubicBezTo>
                  <a:pt x="1163810" y="221213"/>
                  <a:pt x="1155749" y="216536"/>
                  <a:pt x="1146967" y="213961"/>
                </a:cubicBezTo>
                <a:close/>
                <a:moveTo>
                  <a:pt x="1700261" y="98367"/>
                </a:moveTo>
                <a:cubicBezTo>
                  <a:pt x="2211945" y="286879"/>
                  <a:pt x="2408840" y="703490"/>
                  <a:pt x="2096337" y="1039207"/>
                </a:cubicBezTo>
                <a:cubicBezTo>
                  <a:pt x="1869840" y="1282529"/>
                  <a:pt x="1428227" y="1417541"/>
                  <a:pt x="977630" y="1381223"/>
                </a:cubicBezTo>
                <a:lnTo>
                  <a:pt x="655080" y="1560434"/>
                </a:lnTo>
                <a:lnTo>
                  <a:pt x="571124" y="1297532"/>
                </a:lnTo>
                <a:cubicBezTo>
                  <a:pt x="-99910" y="1063662"/>
                  <a:pt x="-198929" y="491372"/>
                  <a:pt x="376934" y="175197"/>
                </a:cubicBezTo>
                <a:cubicBezTo>
                  <a:pt x="672704" y="12807"/>
                  <a:pt x="1085035" y="-41428"/>
                  <a:pt x="1462263" y="32442"/>
                </a:cubicBezTo>
                <a:cubicBezTo>
                  <a:pt x="1547642" y="49161"/>
                  <a:pt x="1627164" y="71436"/>
                  <a:pt x="1700261" y="98367"/>
                </a:cubicBezTo>
                <a:close/>
              </a:path>
            </a:pathLst>
          </a:custGeom>
        </p:spPr>
        <p:style>
          <a:lnRef idx="2">
            <a:schemeClr val="accent2"/>
          </a:lnRef>
          <a:fillRef idx="1">
            <a:schemeClr val="lt1"/>
          </a:fillRef>
          <a:effectRef idx="0">
            <a:schemeClr val="accent2"/>
          </a:effectRef>
          <a:fontRef idx="minor">
            <a:schemeClr val="dk1"/>
          </a:fontRef>
        </p:style>
        <p:txBody>
          <a:bodyPr wrap="square" rtlCol="0" anchor="ctr">
            <a:noAutofit/>
          </a:bodyPr>
          <a:lstStyle/>
          <a:p>
            <a:pPr algn="ctr"/>
            <a:endParaRPr lang="en-IE"/>
          </a:p>
        </p:txBody>
      </p:sp>
      <p:sp>
        <p:nvSpPr>
          <p:cNvPr id="35" name="TextBox 34">
            <a:extLst>
              <a:ext uri="{FF2B5EF4-FFF2-40B4-BE49-F238E27FC236}">
                <a16:creationId xmlns:a16="http://schemas.microsoft.com/office/drawing/2014/main" id="{245FCFF8-E95B-AD6F-71A4-029C454719BC}"/>
              </a:ext>
            </a:extLst>
          </p:cNvPr>
          <p:cNvSpPr txBox="1"/>
          <p:nvPr/>
        </p:nvSpPr>
        <p:spPr>
          <a:xfrm rot="1549366">
            <a:off x="6241443" y="3054524"/>
            <a:ext cx="1789139" cy="1628415"/>
          </a:xfrm>
          <a:custGeom>
            <a:avLst/>
            <a:gdLst/>
            <a:ahLst/>
            <a:cxnLst/>
            <a:rect l="l" t="t" r="r" b="b"/>
            <a:pathLst>
              <a:path w="1789139" h="1628415">
                <a:moveTo>
                  <a:pt x="1308159" y="902228"/>
                </a:moveTo>
                <a:cubicBezTo>
                  <a:pt x="1301861" y="908330"/>
                  <a:pt x="1298711" y="915994"/>
                  <a:pt x="1298712" y="925222"/>
                </a:cubicBezTo>
                <a:cubicBezTo>
                  <a:pt x="1298712" y="932291"/>
                  <a:pt x="1300688" y="938579"/>
                  <a:pt x="1304640" y="944086"/>
                </a:cubicBezTo>
                <a:cubicBezTo>
                  <a:pt x="1308592" y="949592"/>
                  <a:pt x="1316050" y="955173"/>
                  <a:pt x="1327013" y="960829"/>
                </a:cubicBezTo>
                <a:cubicBezTo>
                  <a:pt x="1337228" y="966038"/>
                  <a:pt x="1343791" y="970354"/>
                  <a:pt x="1346700" y="973777"/>
                </a:cubicBezTo>
                <a:cubicBezTo>
                  <a:pt x="1349608" y="977274"/>
                  <a:pt x="1351062" y="981255"/>
                  <a:pt x="1351062" y="985720"/>
                </a:cubicBezTo>
                <a:cubicBezTo>
                  <a:pt x="1351062" y="991153"/>
                  <a:pt x="1348861" y="995878"/>
                  <a:pt x="1344460" y="999896"/>
                </a:cubicBezTo>
                <a:cubicBezTo>
                  <a:pt x="1340060" y="1003914"/>
                  <a:pt x="1334727" y="1005924"/>
                  <a:pt x="1328462" y="1005924"/>
                </a:cubicBezTo>
                <a:cubicBezTo>
                  <a:pt x="1319512" y="1005923"/>
                  <a:pt x="1311046" y="1001422"/>
                  <a:pt x="1303065" y="992418"/>
                </a:cubicBezTo>
                <a:lnTo>
                  <a:pt x="1293242" y="1003580"/>
                </a:lnTo>
                <a:cubicBezTo>
                  <a:pt x="1297416" y="1008938"/>
                  <a:pt x="1302689" y="1013142"/>
                  <a:pt x="1309061" y="1016193"/>
                </a:cubicBezTo>
                <a:cubicBezTo>
                  <a:pt x="1315432" y="1019244"/>
                  <a:pt x="1322122" y="1020769"/>
                  <a:pt x="1329129" y="1020769"/>
                </a:cubicBezTo>
                <a:cubicBezTo>
                  <a:pt x="1339636" y="1020770"/>
                  <a:pt x="1348392" y="1017309"/>
                  <a:pt x="1355398" y="1010388"/>
                </a:cubicBezTo>
                <a:cubicBezTo>
                  <a:pt x="1362405" y="1003468"/>
                  <a:pt x="1365907" y="995022"/>
                  <a:pt x="1365907" y="985051"/>
                </a:cubicBezTo>
                <a:cubicBezTo>
                  <a:pt x="1365908" y="977981"/>
                  <a:pt x="1363857" y="971619"/>
                  <a:pt x="1359756" y="965963"/>
                </a:cubicBezTo>
                <a:cubicBezTo>
                  <a:pt x="1355579" y="960382"/>
                  <a:pt x="1347675" y="954578"/>
                  <a:pt x="1336042" y="948551"/>
                </a:cubicBezTo>
                <a:cubicBezTo>
                  <a:pt x="1326497" y="943639"/>
                  <a:pt x="1320233" y="939360"/>
                  <a:pt x="1317249" y="935714"/>
                </a:cubicBezTo>
                <a:cubicBezTo>
                  <a:pt x="1314267" y="932142"/>
                  <a:pt x="1312776" y="928384"/>
                  <a:pt x="1312776" y="924440"/>
                </a:cubicBezTo>
                <a:cubicBezTo>
                  <a:pt x="1312776" y="919975"/>
                  <a:pt x="1314585" y="916069"/>
                  <a:pt x="1318203" y="912720"/>
                </a:cubicBezTo>
                <a:cubicBezTo>
                  <a:pt x="1321822" y="909372"/>
                  <a:pt x="1326168" y="907697"/>
                  <a:pt x="1331242" y="907697"/>
                </a:cubicBezTo>
                <a:cubicBezTo>
                  <a:pt x="1339224" y="907697"/>
                  <a:pt x="1347393" y="911753"/>
                  <a:pt x="1355750" y="919864"/>
                </a:cubicBezTo>
                <a:lnTo>
                  <a:pt x="1365796" y="909483"/>
                </a:lnTo>
                <a:cubicBezTo>
                  <a:pt x="1354466" y="898544"/>
                  <a:pt x="1343211" y="893075"/>
                  <a:pt x="1332031" y="893075"/>
                </a:cubicBezTo>
                <a:cubicBezTo>
                  <a:pt x="1322415" y="893075"/>
                  <a:pt x="1314458" y="896126"/>
                  <a:pt x="1308159" y="902228"/>
                </a:cubicBezTo>
                <a:close/>
                <a:moveTo>
                  <a:pt x="1242157" y="851105"/>
                </a:moveTo>
                <a:lnTo>
                  <a:pt x="1242157" y="896200"/>
                </a:lnTo>
                <a:lnTo>
                  <a:pt x="1220837" y="896200"/>
                </a:lnTo>
                <a:lnTo>
                  <a:pt x="1220837" y="909706"/>
                </a:lnTo>
                <a:lnTo>
                  <a:pt x="1242157" y="909706"/>
                </a:lnTo>
                <a:lnTo>
                  <a:pt x="1242157" y="1017644"/>
                </a:lnTo>
                <a:lnTo>
                  <a:pt x="1257784" y="1017644"/>
                </a:lnTo>
                <a:lnTo>
                  <a:pt x="1257784" y="909707"/>
                </a:lnTo>
                <a:lnTo>
                  <a:pt x="1282564" y="909706"/>
                </a:lnTo>
                <a:lnTo>
                  <a:pt x="1282564" y="896200"/>
                </a:lnTo>
                <a:lnTo>
                  <a:pt x="1257784" y="896200"/>
                </a:lnTo>
                <a:lnTo>
                  <a:pt x="1257784" y="851105"/>
                </a:lnTo>
                <a:close/>
                <a:moveTo>
                  <a:pt x="1110602" y="914555"/>
                </a:moveTo>
                <a:cubicBezTo>
                  <a:pt x="1117961" y="910281"/>
                  <a:pt x="1125988" y="908144"/>
                  <a:pt x="1134684" y="908144"/>
                </a:cubicBezTo>
                <a:cubicBezTo>
                  <a:pt x="1148211" y="908144"/>
                  <a:pt x="1159602" y="912864"/>
                  <a:pt x="1168856" y="922304"/>
                </a:cubicBezTo>
                <a:cubicBezTo>
                  <a:pt x="1178110" y="931744"/>
                  <a:pt x="1182737" y="943488"/>
                  <a:pt x="1182738" y="957536"/>
                </a:cubicBezTo>
                <a:cubicBezTo>
                  <a:pt x="1182737" y="966753"/>
                  <a:pt x="1180675" y="975040"/>
                  <a:pt x="1176549" y="982399"/>
                </a:cubicBezTo>
                <a:cubicBezTo>
                  <a:pt x="1172424" y="989757"/>
                  <a:pt x="1166534" y="995592"/>
                  <a:pt x="1158878" y="999903"/>
                </a:cubicBezTo>
                <a:cubicBezTo>
                  <a:pt x="1151223" y="1004215"/>
                  <a:pt x="1143121" y="1006370"/>
                  <a:pt x="1134573" y="1006370"/>
                </a:cubicBezTo>
                <a:cubicBezTo>
                  <a:pt x="1126099" y="1006370"/>
                  <a:pt x="1118164" y="1004196"/>
                  <a:pt x="1110768" y="999847"/>
                </a:cubicBezTo>
                <a:cubicBezTo>
                  <a:pt x="1103373" y="995499"/>
                  <a:pt x="1097483" y="989422"/>
                  <a:pt x="1093098" y="981618"/>
                </a:cubicBezTo>
                <a:cubicBezTo>
                  <a:pt x="1088712" y="973814"/>
                  <a:pt x="1086520" y="965638"/>
                  <a:pt x="1086520" y="957090"/>
                </a:cubicBezTo>
                <a:cubicBezTo>
                  <a:pt x="1086520" y="948468"/>
                  <a:pt x="1088694" y="940292"/>
                  <a:pt x="1093042" y="932562"/>
                </a:cubicBezTo>
                <a:cubicBezTo>
                  <a:pt x="1097390" y="924831"/>
                  <a:pt x="1103243" y="918829"/>
                  <a:pt x="1110602" y="914555"/>
                </a:cubicBezTo>
                <a:close/>
                <a:moveTo>
                  <a:pt x="1109374" y="897735"/>
                </a:moveTo>
                <a:cubicBezTo>
                  <a:pt x="1101989" y="900842"/>
                  <a:pt x="1095227" y="905502"/>
                  <a:pt x="1089087" y="911716"/>
                </a:cubicBezTo>
                <a:cubicBezTo>
                  <a:pt x="1076809" y="924143"/>
                  <a:pt x="1070669" y="939100"/>
                  <a:pt x="1070670" y="956587"/>
                </a:cubicBezTo>
                <a:cubicBezTo>
                  <a:pt x="1070670" y="974447"/>
                  <a:pt x="1076753" y="989609"/>
                  <a:pt x="1088920" y="1002073"/>
                </a:cubicBezTo>
                <a:cubicBezTo>
                  <a:pt x="1101086" y="1014537"/>
                  <a:pt x="1115765" y="1020769"/>
                  <a:pt x="1132954" y="1020769"/>
                </a:cubicBezTo>
                <a:cubicBezTo>
                  <a:pt x="1142628" y="1020769"/>
                  <a:pt x="1151539" y="1018760"/>
                  <a:pt x="1159688" y="1014742"/>
                </a:cubicBezTo>
                <a:cubicBezTo>
                  <a:pt x="1167836" y="1010723"/>
                  <a:pt x="1175184" y="1004733"/>
                  <a:pt x="1181733" y="996771"/>
                </a:cubicBezTo>
                <a:lnTo>
                  <a:pt x="1181733" y="1017644"/>
                </a:lnTo>
                <a:lnTo>
                  <a:pt x="1197136" y="1017644"/>
                </a:lnTo>
                <a:lnTo>
                  <a:pt x="1197136" y="896200"/>
                </a:lnTo>
                <a:lnTo>
                  <a:pt x="1181732" y="896200"/>
                </a:lnTo>
                <a:lnTo>
                  <a:pt x="1181733" y="918524"/>
                </a:lnTo>
                <a:cubicBezTo>
                  <a:pt x="1175631" y="910041"/>
                  <a:pt x="1168543" y="903679"/>
                  <a:pt x="1160469" y="899437"/>
                </a:cubicBezTo>
                <a:cubicBezTo>
                  <a:pt x="1152395" y="895195"/>
                  <a:pt x="1143372" y="893075"/>
                  <a:pt x="1133400" y="893075"/>
                </a:cubicBezTo>
                <a:cubicBezTo>
                  <a:pt x="1124769" y="893075"/>
                  <a:pt x="1116760" y="894628"/>
                  <a:pt x="1109374" y="897735"/>
                </a:cubicBezTo>
                <a:close/>
                <a:moveTo>
                  <a:pt x="847428" y="896200"/>
                </a:moveTo>
                <a:lnTo>
                  <a:pt x="847428" y="1017644"/>
                </a:lnTo>
                <a:lnTo>
                  <a:pt x="863055" y="1017644"/>
                </a:lnTo>
                <a:lnTo>
                  <a:pt x="863054" y="966187"/>
                </a:lnTo>
                <a:cubicBezTo>
                  <a:pt x="863054" y="951006"/>
                  <a:pt x="864561" y="939733"/>
                  <a:pt x="867575" y="932365"/>
                </a:cubicBezTo>
                <a:cubicBezTo>
                  <a:pt x="870589" y="924999"/>
                  <a:pt x="875240" y="919138"/>
                  <a:pt x="881528" y="914785"/>
                </a:cubicBezTo>
                <a:cubicBezTo>
                  <a:pt x="887816" y="910432"/>
                  <a:pt x="894569" y="908255"/>
                  <a:pt x="901787" y="908255"/>
                </a:cubicBezTo>
                <a:cubicBezTo>
                  <a:pt x="908038" y="908255"/>
                  <a:pt x="913433" y="909837"/>
                  <a:pt x="917972" y="912999"/>
                </a:cubicBezTo>
                <a:cubicBezTo>
                  <a:pt x="922511" y="916162"/>
                  <a:pt x="925693" y="920366"/>
                  <a:pt x="927515" y="925612"/>
                </a:cubicBezTo>
                <a:cubicBezTo>
                  <a:pt x="929339" y="930859"/>
                  <a:pt x="930251" y="940811"/>
                  <a:pt x="930250" y="955471"/>
                </a:cubicBezTo>
                <a:lnTo>
                  <a:pt x="930251" y="1017644"/>
                </a:lnTo>
                <a:lnTo>
                  <a:pt x="945877" y="1017644"/>
                </a:lnTo>
                <a:lnTo>
                  <a:pt x="945877" y="970093"/>
                </a:lnTo>
                <a:cubicBezTo>
                  <a:pt x="945877" y="952680"/>
                  <a:pt x="947323" y="940253"/>
                  <a:pt x="950216" y="932812"/>
                </a:cubicBezTo>
                <a:cubicBezTo>
                  <a:pt x="953108" y="925370"/>
                  <a:pt x="957688" y="919417"/>
                  <a:pt x="963955" y="914953"/>
                </a:cubicBezTo>
                <a:cubicBezTo>
                  <a:pt x="970223" y="910488"/>
                  <a:pt x="977140" y="908255"/>
                  <a:pt x="984704" y="908255"/>
                </a:cubicBezTo>
                <a:cubicBezTo>
                  <a:pt x="990934" y="908255"/>
                  <a:pt x="996292" y="909744"/>
                  <a:pt x="1000780" y="912720"/>
                </a:cubicBezTo>
                <a:cubicBezTo>
                  <a:pt x="1005268" y="915697"/>
                  <a:pt x="1008438" y="919622"/>
                  <a:pt x="1010292" y="924496"/>
                </a:cubicBezTo>
                <a:cubicBezTo>
                  <a:pt x="1012146" y="929370"/>
                  <a:pt x="1013073" y="938318"/>
                  <a:pt x="1013073" y="951341"/>
                </a:cubicBezTo>
                <a:lnTo>
                  <a:pt x="1013073" y="1017644"/>
                </a:lnTo>
                <a:lnTo>
                  <a:pt x="1029035" y="1017644"/>
                </a:lnTo>
                <a:lnTo>
                  <a:pt x="1029035" y="951341"/>
                </a:lnTo>
                <a:cubicBezTo>
                  <a:pt x="1029035" y="936161"/>
                  <a:pt x="1027476" y="924775"/>
                  <a:pt x="1024358" y="917185"/>
                </a:cubicBezTo>
                <a:cubicBezTo>
                  <a:pt x="1021241" y="909595"/>
                  <a:pt x="1016471" y="903679"/>
                  <a:pt x="1010049" y="899437"/>
                </a:cubicBezTo>
                <a:cubicBezTo>
                  <a:pt x="1003627" y="895195"/>
                  <a:pt x="996222" y="893075"/>
                  <a:pt x="987833" y="893075"/>
                </a:cubicBezTo>
                <a:cubicBezTo>
                  <a:pt x="978851" y="893075"/>
                  <a:pt x="970462" y="895549"/>
                  <a:pt x="962667" y="900498"/>
                </a:cubicBezTo>
                <a:cubicBezTo>
                  <a:pt x="954871" y="905446"/>
                  <a:pt x="948375" y="912683"/>
                  <a:pt x="943179" y="922208"/>
                </a:cubicBezTo>
                <a:cubicBezTo>
                  <a:pt x="940721" y="915064"/>
                  <a:pt x="937816" y="909576"/>
                  <a:pt x="934463" y="905744"/>
                </a:cubicBezTo>
                <a:cubicBezTo>
                  <a:pt x="931111" y="901912"/>
                  <a:pt x="926789" y="898842"/>
                  <a:pt x="921500" y="896535"/>
                </a:cubicBezTo>
                <a:cubicBezTo>
                  <a:pt x="916209" y="894228"/>
                  <a:pt x="910623" y="893075"/>
                  <a:pt x="904738" y="893075"/>
                </a:cubicBezTo>
                <a:cubicBezTo>
                  <a:pt x="896021" y="893075"/>
                  <a:pt x="887714" y="895456"/>
                  <a:pt x="879817" y="900219"/>
                </a:cubicBezTo>
                <a:cubicBezTo>
                  <a:pt x="874080" y="903791"/>
                  <a:pt x="868492" y="909446"/>
                  <a:pt x="863054" y="917185"/>
                </a:cubicBezTo>
                <a:lnTo>
                  <a:pt x="863055" y="896200"/>
                </a:lnTo>
                <a:close/>
                <a:moveTo>
                  <a:pt x="774948" y="896200"/>
                </a:moveTo>
                <a:lnTo>
                  <a:pt x="774948" y="1017644"/>
                </a:lnTo>
                <a:lnTo>
                  <a:pt x="790910" y="1017644"/>
                </a:lnTo>
                <a:lnTo>
                  <a:pt x="790910" y="976567"/>
                </a:lnTo>
                <a:cubicBezTo>
                  <a:pt x="790910" y="955508"/>
                  <a:pt x="791877" y="941518"/>
                  <a:pt x="793812" y="934598"/>
                </a:cubicBezTo>
                <a:cubicBezTo>
                  <a:pt x="796342" y="925594"/>
                  <a:pt x="800025" y="918952"/>
                  <a:pt x="804863" y="914674"/>
                </a:cubicBezTo>
                <a:cubicBezTo>
                  <a:pt x="809699" y="910395"/>
                  <a:pt x="814723" y="908255"/>
                  <a:pt x="819932" y="908255"/>
                </a:cubicBezTo>
                <a:cubicBezTo>
                  <a:pt x="822164" y="908255"/>
                  <a:pt x="824917" y="908962"/>
                  <a:pt x="828191" y="910376"/>
                </a:cubicBezTo>
                <a:lnTo>
                  <a:pt x="836340" y="897205"/>
                </a:lnTo>
                <a:cubicBezTo>
                  <a:pt x="831428" y="894452"/>
                  <a:pt x="826815" y="893075"/>
                  <a:pt x="822499" y="893075"/>
                </a:cubicBezTo>
                <a:cubicBezTo>
                  <a:pt x="816769" y="893075"/>
                  <a:pt x="811262" y="894805"/>
                  <a:pt x="805979" y="898265"/>
                </a:cubicBezTo>
                <a:cubicBezTo>
                  <a:pt x="800695" y="901725"/>
                  <a:pt x="795673" y="906953"/>
                  <a:pt x="790910" y="913948"/>
                </a:cubicBezTo>
                <a:lnTo>
                  <a:pt x="790910" y="896200"/>
                </a:lnTo>
                <a:close/>
                <a:moveTo>
                  <a:pt x="667775" y="911967"/>
                </a:moveTo>
                <a:cubicBezTo>
                  <a:pt x="673357" y="909567"/>
                  <a:pt x="679396" y="908367"/>
                  <a:pt x="685893" y="908367"/>
                </a:cubicBezTo>
                <a:cubicBezTo>
                  <a:pt x="698812" y="908367"/>
                  <a:pt x="709958" y="913167"/>
                  <a:pt x="719330" y="922766"/>
                </a:cubicBezTo>
                <a:cubicBezTo>
                  <a:pt x="728702" y="932365"/>
                  <a:pt x="733388" y="943974"/>
                  <a:pt x="733388" y="957592"/>
                </a:cubicBezTo>
                <a:cubicBezTo>
                  <a:pt x="733388" y="966373"/>
                  <a:pt x="731260" y="974558"/>
                  <a:pt x="727003" y="982149"/>
                </a:cubicBezTo>
                <a:cubicBezTo>
                  <a:pt x="722746" y="989739"/>
                  <a:pt x="716996" y="995599"/>
                  <a:pt x="709752" y="999729"/>
                </a:cubicBezTo>
                <a:cubicBezTo>
                  <a:pt x="702508" y="1003859"/>
                  <a:pt x="694556" y="1005924"/>
                  <a:pt x="685893" y="1005924"/>
                </a:cubicBezTo>
                <a:cubicBezTo>
                  <a:pt x="677231" y="1005924"/>
                  <a:pt x="669278" y="1003859"/>
                  <a:pt x="662034" y="999729"/>
                </a:cubicBezTo>
                <a:cubicBezTo>
                  <a:pt x="654790" y="995599"/>
                  <a:pt x="649040" y="989739"/>
                  <a:pt x="644783" y="982148"/>
                </a:cubicBezTo>
                <a:cubicBezTo>
                  <a:pt x="640527" y="974558"/>
                  <a:pt x="638399" y="966373"/>
                  <a:pt x="638398" y="957592"/>
                </a:cubicBezTo>
                <a:cubicBezTo>
                  <a:pt x="638398" y="943974"/>
                  <a:pt x="643066" y="932365"/>
                  <a:pt x="652401" y="922766"/>
                </a:cubicBezTo>
                <a:cubicBezTo>
                  <a:pt x="657068" y="917967"/>
                  <a:pt x="662193" y="914367"/>
                  <a:pt x="667775" y="911967"/>
                </a:cubicBezTo>
                <a:close/>
                <a:moveTo>
                  <a:pt x="660204" y="898181"/>
                </a:moveTo>
                <a:cubicBezTo>
                  <a:pt x="652432" y="901586"/>
                  <a:pt x="645471" y="906693"/>
                  <a:pt x="639321" y="913502"/>
                </a:cubicBezTo>
                <a:cubicBezTo>
                  <a:pt x="628139" y="925854"/>
                  <a:pt x="622548" y="940440"/>
                  <a:pt x="622548" y="957257"/>
                </a:cubicBezTo>
                <a:cubicBezTo>
                  <a:pt x="622548" y="974224"/>
                  <a:pt x="628456" y="989050"/>
                  <a:pt x="640271" y="1001738"/>
                </a:cubicBezTo>
                <a:cubicBezTo>
                  <a:pt x="652087" y="1014425"/>
                  <a:pt x="667313" y="1020769"/>
                  <a:pt x="685949" y="1020769"/>
                </a:cubicBezTo>
                <a:cubicBezTo>
                  <a:pt x="704511" y="1020769"/>
                  <a:pt x="719699" y="1014426"/>
                  <a:pt x="731515" y="1001738"/>
                </a:cubicBezTo>
                <a:cubicBezTo>
                  <a:pt x="743330" y="989051"/>
                  <a:pt x="749238" y="974223"/>
                  <a:pt x="749238" y="957257"/>
                </a:cubicBezTo>
                <a:cubicBezTo>
                  <a:pt x="749238" y="940365"/>
                  <a:pt x="743647" y="925743"/>
                  <a:pt x="732465" y="913390"/>
                </a:cubicBezTo>
                <a:cubicBezTo>
                  <a:pt x="720165" y="899846"/>
                  <a:pt x="704659" y="893075"/>
                  <a:pt x="685949" y="893075"/>
                </a:cubicBezTo>
                <a:cubicBezTo>
                  <a:pt x="676557" y="893075"/>
                  <a:pt x="667975" y="894777"/>
                  <a:pt x="660204" y="898181"/>
                </a:cubicBezTo>
                <a:close/>
                <a:moveTo>
                  <a:pt x="570179" y="849599"/>
                </a:moveTo>
                <a:cubicBezTo>
                  <a:pt x="566347" y="851868"/>
                  <a:pt x="563631" y="854863"/>
                  <a:pt x="562031" y="858584"/>
                </a:cubicBezTo>
                <a:cubicBezTo>
                  <a:pt x="560431" y="862305"/>
                  <a:pt x="559631" y="868518"/>
                  <a:pt x="559631" y="877225"/>
                </a:cubicBezTo>
                <a:lnTo>
                  <a:pt x="559631" y="896200"/>
                </a:lnTo>
                <a:lnTo>
                  <a:pt x="543669" y="896200"/>
                </a:lnTo>
                <a:lnTo>
                  <a:pt x="543669" y="909706"/>
                </a:lnTo>
                <a:lnTo>
                  <a:pt x="559631" y="909706"/>
                </a:lnTo>
                <a:lnTo>
                  <a:pt x="559631" y="1017644"/>
                </a:lnTo>
                <a:lnTo>
                  <a:pt x="575258" y="1017644"/>
                </a:lnTo>
                <a:lnTo>
                  <a:pt x="575345" y="909706"/>
                </a:lnTo>
                <a:lnTo>
                  <a:pt x="600708" y="909706"/>
                </a:lnTo>
                <a:lnTo>
                  <a:pt x="600708" y="896200"/>
                </a:lnTo>
                <a:lnTo>
                  <a:pt x="575356" y="896200"/>
                </a:lnTo>
                <a:lnTo>
                  <a:pt x="575370" y="879792"/>
                </a:lnTo>
                <a:cubicBezTo>
                  <a:pt x="575370" y="872871"/>
                  <a:pt x="575630" y="868611"/>
                  <a:pt x="576151" y="867011"/>
                </a:cubicBezTo>
                <a:cubicBezTo>
                  <a:pt x="576672" y="865411"/>
                  <a:pt x="577937" y="863998"/>
                  <a:pt x="579946" y="862770"/>
                </a:cubicBezTo>
                <a:cubicBezTo>
                  <a:pt x="581955" y="861542"/>
                  <a:pt x="584486" y="860928"/>
                  <a:pt x="587536" y="860928"/>
                </a:cubicBezTo>
                <a:cubicBezTo>
                  <a:pt x="591629" y="860928"/>
                  <a:pt x="596541" y="862156"/>
                  <a:pt x="602271" y="864612"/>
                </a:cubicBezTo>
                <a:lnTo>
                  <a:pt x="602270" y="849319"/>
                </a:lnTo>
                <a:cubicBezTo>
                  <a:pt x="595201" y="847236"/>
                  <a:pt x="589136" y="846194"/>
                  <a:pt x="584076" y="846194"/>
                </a:cubicBezTo>
                <a:cubicBezTo>
                  <a:pt x="578644" y="846194"/>
                  <a:pt x="574012" y="847329"/>
                  <a:pt x="570179" y="849599"/>
                </a:cubicBezTo>
                <a:close/>
                <a:moveTo>
                  <a:pt x="967727" y="638330"/>
                </a:moveTo>
                <a:cubicBezTo>
                  <a:pt x="975086" y="634056"/>
                  <a:pt x="983113" y="631919"/>
                  <a:pt x="991809" y="631919"/>
                </a:cubicBezTo>
                <a:cubicBezTo>
                  <a:pt x="1005336" y="631919"/>
                  <a:pt x="1016727" y="636639"/>
                  <a:pt x="1025981" y="646079"/>
                </a:cubicBezTo>
                <a:cubicBezTo>
                  <a:pt x="1035235" y="655519"/>
                  <a:pt x="1039862" y="667263"/>
                  <a:pt x="1039862" y="681311"/>
                </a:cubicBezTo>
                <a:cubicBezTo>
                  <a:pt x="1039862" y="690528"/>
                  <a:pt x="1037800" y="698816"/>
                  <a:pt x="1033674" y="706174"/>
                </a:cubicBezTo>
                <a:cubicBezTo>
                  <a:pt x="1029549" y="713532"/>
                  <a:pt x="1023658" y="719367"/>
                  <a:pt x="1016003" y="723678"/>
                </a:cubicBezTo>
                <a:cubicBezTo>
                  <a:pt x="1008348" y="727989"/>
                  <a:pt x="1000246" y="730145"/>
                  <a:pt x="991698" y="730145"/>
                </a:cubicBezTo>
                <a:cubicBezTo>
                  <a:pt x="983224" y="730145"/>
                  <a:pt x="975289" y="727971"/>
                  <a:pt x="967894" y="723622"/>
                </a:cubicBezTo>
                <a:cubicBezTo>
                  <a:pt x="960498" y="719274"/>
                  <a:pt x="954608" y="713198"/>
                  <a:pt x="950223" y="705393"/>
                </a:cubicBezTo>
                <a:cubicBezTo>
                  <a:pt x="945838" y="697589"/>
                  <a:pt x="943645" y="689413"/>
                  <a:pt x="943645" y="680864"/>
                </a:cubicBezTo>
                <a:cubicBezTo>
                  <a:pt x="943645" y="672243"/>
                  <a:pt x="945819" y="664067"/>
                  <a:pt x="950167" y="656337"/>
                </a:cubicBezTo>
                <a:cubicBezTo>
                  <a:pt x="954515" y="648606"/>
                  <a:pt x="960368" y="642604"/>
                  <a:pt x="967727" y="638330"/>
                </a:cubicBezTo>
                <a:close/>
                <a:moveTo>
                  <a:pt x="966500" y="621510"/>
                </a:moveTo>
                <a:cubicBezTo>
                  <a:pt x="959114" y="624617"/>
                  <a:pt x="952352" y="629277"/>
                  <a:pt x="946212" y="635491"/>
                </a:cubicBezTo>
                <a:cubicBezTo>
                  <a:pt x="933934" y="647918"/>
                  <a:pt x="927795" y="662875"/>
                  <a:pt x="927795" y="680362"/>
                </a:cubicBezTo>
                <a:cubicBezTo>
                  <a:pt x="927795" y="698222"/>
                  <a:pt x="933878" y="713383"/>
                  <a:pt x="946045" y="725848"/>
                </a:cubicBezTo>
                <a:cubicBezTo>
                  <a:pt x="958211" y="738312"/>
                  <a:pt x="972890" y="744544"/>
                  <a:pt x="990079" y="744544"/>
                </a:cubicBezTo>
                <a:cubicBezTo>
                  <a:pt x="999753" y="744544"/>
                  <a:pt x="1008664" y="742535"/>
                  <a:pt x="1016812" y="738517"/>
                </a:cubicBezTo>
                <a:cubicBezTo>
                  <a:pt x="1024961" y="734499"/>
                  <a:pt x="1032309" y="728508"/>
                  <a:pt x="1038858" y="720546"/>
                </a:cubicBezTo>
                <a:lnTo>
                  <a:pt x="1038858" y="741419"/>
                </a:lnTo>
                <a:lnTo>
                  <a:pt x="1054261" y="741419"/>
                </a:lnTo>
                <a:lnTo>
                  <a:pt x="1054261" y="619975"/>
                </a:lnTo>
                <a:lnTo>
                  <a:pt x="1038858" y="619975"/>
                </a:lnTo>
                <a:lnTo>
                  <a:pt x="1038858" y="642299"/>
                </a:lnTo>
                <a:cubicBezTo>
                  <a:pt x="1032755" y="633816"/>
                  <a:pt x="1025668" y="627454"/>
                  <a:pt x="1017594" y="623212"/>
                </a:cubicBezTo>
                <a:cubicBezTo>
                  <a:pt x="1009520" y="618971"/>
                  <a:pt x="1000497" y="616850"/>
                  <a:pt x="990526" y="616850"/>
                </a:cubicBezTo>
                <a:cubicBezTo>
                  <a:pt x="981894" y="616850"/>
                  <a:pt x="973885" y="618403"/>
                  <a:pt x="966500" y="621510"/>
                </a:cubicBezTo>
                <a:close/>
                <a:moveTo>
                  <a:pt x="870682" y="574880"/>
                </a:moveTo>
                <a:lnTo>
                  <a:pt x="870682" y="619975"/>
                </a:lnTo>
                <a:lnTo>
                  <a:pt x="849362" y="619975"/>
                </a:lnTo>
                <a:lnTo>
                  <a:pt x="849362" y="633481"/>
                </a:lnTo>
                <a:lnTo>
                  <a:pt x="870682" y="633481"/>
                </a:lnTo>
                <a:lnTo>
                  <a:pt x="870682" y="741419"/>
                </a:lnTo>
                <a:lnTo>
                  <a:pt x="886309" y="741419"/>
                </a:lnTo>
                <a:lnTo>
                  <a:pt x="886309" y="633481"/>
                </a:lnTo>
                <a:lnTo>
                  <a:pt x="911089" y="633481"/>
                </a:lnTo>
                <a:lnTo>
                  <a:pt x="911089" y="619975"/>
                </a:lnTo>
                <a:lnTo>
                  <a:pt x="886309" y="619975"/>
                </a:lnTo>
                <a:lnTo>
                  <a:pt x="886309" y="574880"/>
                </a:lnTo>
                <a:close/>
                <a:moveTo>
                  <a:pt x="739127" y="638330"/>
                </a:moveTo>
                <a:cubicBezTo>
                  <a:pt x="746486" y="634056"/>
                  <a:pt x="754513" y="631919"/>
                  <a:pt x="763209" y="631918"/>
                </a:cubicBezTo>
                <a:cubicBezTo>
                  <a:pt x="776736" y="631919"/>
                  <a:pt x="788127" y="636639"/>
                  <a:pt x="797381" y="646079"/>
                </a:cubicBezTo>
                <a:cubicBezTo>
                  <a:pt x="806635" y="655519"/>
                  <a:pt x="811262" y="667263"/>
                  <a:pt x="811262" y="681311"/>
                </a:cubicBezTo>
                <a:cubicBezTo>
                  <a:pt x="811262" y="690528"/>
                  <a:pt x="809199" y="698815"/>
                  <a:pt x="805074" y="706174"/>
                </a:cubicBezTo>
                <a:cubicBezTo>
                  <a:pt x="800949" y="713532"/>
                  <a:pt x="795059" y="719367"/>
                  <a:pt x="787403" y="723678"/>
                </a:cubicBezTo>
                <a:cubicBezTo>
                  <a:pt x="779748" y="727990"/>
                  <a:pt x="771646" y="730145"/>
                  <a:pt x="763098" y="730145"/>
                </a:cubicBezTo>
                <a:cubicBezTo>
                  <a:pt x="754624" y="730145"/>
                  <a:pt x="746689" y="727971"/>
                  <a:pt x="739294" y="723622"/>
                </a:cubicBezTo>
                <a:cubicBezTo>
                  <a:pt x="731898" y="719274"/>
                  <a:pt x="726008" y="713197"/>
                  <a:pt x="721623" y="705393"/>
                </a:cubicBezTo>
                <a:cubicBezTo>
                  <a:pt x="717237" y="697589"/>
                  <a:pt x="715045" y="689413"/>
                  <a:pt x="715045" y="680864"/>
                </a:cubicBezTo>
                <a:cubicBezTo>
                  <a:pt x="715045" y="672243"/>
                  <a:pt x="717219" y="664067"/>
                  <a:pt x="721567" y="656337"/>
                </a:cubicBezTo>
                <a:cubicBezTo>
                  <a:pt x="725915" y="648606"/>
                  <a:pt x="731768" y="642604"/>
                  <a:pt x="739127" y="638330"/>
                </a:cubicBezTo>
                <a:close/>
                <a:moveTo>
                  <a:pt x="737899" y="621510"/>
                </a:moveTo>
                <a:cubicBezTo>
                  <a:pt x="730514" y="624617"/>
                  <a:pt x="723751" y="629277"/>
                  <a:pt x="717612" y="635490"/>
                </a:cubicBezTo>
                <a:cubicBezTo>
                  <a:pt x="705334" y="647918"/>
                  <a:pt x="699195" y="662875"/>
                  <a:pt x="699195" y="680362"/>
                </a:cubicBezTo>
                <a:cubicBezTo>
                  <a:pt x="699195" y="698222"/>
                  <a:pt x="705278" y="713383"/>
                  <a:pt x="717445" y="725848"/>
                </a:cubicBezTo>
                <a:cubicBezTo>
                  <a:pt x="729612" y="738312"/>
                  <a:pt x="744290" y="744544"/>
                  <a:pt x="761479" y="744544"/>
                </a:cubicBezTo>
                <a:cubicBezTo>
                  <a:pt x="771153" y="744544"/>
                  <a:pt x="780064" y="742535"/>
                  <a:pt x="788213" y="738517"/>
                </a:cubicBezTo>
                <a:cubicBezTo>
                  <a:pt x="796361" y="734498"/>
                  <a:pt x="803709" y="728508"/>
                  <a:pt x="810258" y="720546"/>
                </a:cubicBezTo>
                <a:lnTo>
                  <a:pt x="810258" y="741419"/>
                </a:lnTo>
                <a:lnTo>
                  <a:pt x="825661" y="741419"/>
                </a:lnTo>
                <a:lnTo>
                  <a:pt x="825661" y="619975"/>
                </a:lnTo>
                <a:lnTo>
                  <a:pt x="810258" y="619975"/>
                </a:lnTo>
                <a:lnTo>
                  <a:pt x="810258" y="642299"/>
                </a:lnTo>
                <a:cubicBezTo>
                  <a:pt x="804156" y="633816"/>
                  <a:pt x="797068" y="627454"/>
                  <a:pt x="788994" y="623212"/>
                </a:cubicBezTo>
                <a:cubicBezTo>
                  <a:pt x="780920" y="618971"/>
                  <a:pt x="771897" y="616850"/>
                  <a:pt x="761926" y="616850"/>
                </a:cubicBezTo>
                <a:cubicBezTo>
                  <a:pt x="753294" y="616850"/>
                  <a:pt x="745285" y="618403"/>
                  <a:pt x="737899" y="621510"/>
                </a:cubicBezTo>
                <a:close/>
                <a:moveTo>
                  <a:pt x="1196429" y="343750"/>
                </a:moveTo>
                <a:lnTo>
                  <a:pt x="1246277" y="455996"/>
                </a:lnTo>
                <a:lnTo>
                  <a:pt x="1222898" y="509619"/>
                </a:lnTo>
                <a:lnTo>
                  <a:pt x="1239403" y="509619"/>
                </a:lnTo>
                <a:lnTo>
                  <a:pt x="1311846" y="343750"/>
                </a:lnTo>
                <a:lnTo>
                  <a:pt x="1295214" y="343750"/>
                </a:lnTo>
                <a:lnTo>
                  <a:pt x="1254685" y="437268"/>
                </a:lnTo>
                <a:lnTo>
                  <a:pt x="1212950" y="343750"/>
                </a:lnTo>
                <a:close/>
                <a:moveTo>
                  <a:pt x="586951" y="638330"/>
                </a:moveTo>
                <a:cubicBezTo>
                  <a:pt x="594309" y="634056"/>
                  <a:pt x="602337" y="631919"/>
                  <a:pt x="611033" y="631919"/>
                </a:cubicBezTo>
                <a:cubicBezTo>
                  <a:pt x="624560" y="631919"/>
                  <a:pt x="635950" y="636639"/>
                  <a:pt x="645204" y="646079"/>
                </a:cubicBezTo>
                <a:cubicBezTo>
                  <a:pt x="654458" y="655519"/>
                  <a:pt x="659085" y="667263"/>
                  <a:pt x="659086" y="681311"/>
                </a:cubicBezTo>
                <a:cubicBezTo>
                  <a:pt x="659085" y="690528"/>
                  <a:pt x="657023" y="698815"/>
                  <a:pt x="652898" y="706174"/>
                </a:cubicBezTo>
                <a:cubicBezTo>
                  <a:pt x="648772" y="713532"/>
                  <a:pt x="642882" y="719367"/>
                  <a:pt x="635226" y="723678"/>
                </a:cubicBezTo>
                <a:cubicBezTo>
                  <a:pt x="627571" y="727990"/>
                  <a:pt x="619469" y="730145"/>
                  <a:pt x="610921" y="730145"/>
                </a:cubicBezTo>
                <a:cubicBezTo>
                  <a:pt x="602447" y="730145"/>
                  <a:pt x="594512" y="727971"/>
                  <a:pt x="587117" y="723622"/>
                </a:cubicBezTo>
                <a:cubicBezTo>
                  <a:pt x="579721" y="719274"/>
                  <a:pt x="573831" y="713197"/>
                  <a:pt x="569446" y="705393"/>
                </a:cubicBezTo>
                <a:cubicBezTo>
                  <a:pt x="565061" y="697589"/>
                  <a:pt x="562868" y="689413"/>
                  <a:pt x="562868" y="680864"/>
                </a:cubicBezTo>
                <a:cubicBezTo>
                  <a:pt x="562868" y="672243"/>
                  <a:pt x="565042" y="664067"/>
                  <a:pt x="569390" y="656337"/>
                </a:cubicBezTo>
                <a:cubicBezTo>
                  <a:pt x="573738" y="648606"/>
                  <a:pt x="579592" y="642604"/>
                  <a:pt x="586951" y="638330"/>
                </a:cubicBezTo>
                <a:close/>
                <a:moveTo>
                  <a:pt x="658081" y="573094"/>
                </a:moveTo>
                <a:lnTo>
                  <a:pt x="658081" y="642299"/>
                </a:lnTo>
                <a:cubicBezTo>
                  <a:pt x="651979" y="633816"/>
                  <a:pt x="644891" y="627454"/>
                  <a:pt x="636817" y="623212"/>
                </a:cubicBezTo>
                <a:cubicBezTo>
                  <a:pt x="628743" y="618971"/>
                  <a:pt x="619720" y="616850"/>
                  <a:pt x="609749" y="616850"/>
                </a:cubicBezTo>
                <a:cubicBezTo>
                  <a:pt x="592485" y="616850"/>
                  <a:pt x="577714" y="623063"/>
                  <a:pt x="565435" y="635491"/>
                </a:cubicBezTo>
                <a:cubicBezTo>
                  <a:pt x="553157" y="647918"/>
                  <a:pt x="547018" y="662875"/>
                  <a:pt x="547018" y="680362"/>
                </a:cubicBezTo>
                <a:cubicBezTo>
                  <a:pt x="547018" y="698222"/>
                  <a:pt x="553101" y="713383"/>
                  <a:pt x="565268" y="725848"/>
                </a:cubicBezTo>
                <a:cubicBezTo>
                  <a:pt x="577435" y="738312"/>
                  <a:pt x="592113" y="744544"/>
                  <a:pt x="609302" y="744544"/>
                </a:cubicBezTo>
                <a:cubicBezTo>
                  <a:pt x="618976" y="744544"/>
                  <a:pt x="627887" y="742535"/>
                  <a:pt x="636036" y="738517"/>
                </a:cubicBezTo>
                <a:cubicBezTo>
                  <a:pt x="644184" y="734498"/>
                  <a:pt x="651532" y="728508"/>
                  <a:pt x="658081" y="720546"/>
                </a:cubicBezTo>
                <a:lnTo>
                  <a:pt x="658081" y="741419"/>
                </a:lnTo>
                <a:lnTo>
                  <a:pt x="673485" y="741419"/>
                </a:lnTo>
                <a:lnTo>
                  <a:pt x="673484" y="573094"/>
                </a:lnTo>
                <a:close/>
                <a:moveTo>
                  <a:pt x="1073795" y="343750"/>
                </a:moveTo>
                <a:lnTo>
                  <a:pt x="1073795" y="465194"/>
                </a:lnTo>
                <a:lnTo>
                  <a:pt x="1089422" y="465194"/>
                </a:lnTo>
                <a:lnTo>
                  <a:pt x="1089422" y="343750"/>
                </a:lnTo>
                <a:close/>
                <a:moveTo>
                  <a:pt x="1151204" y="297149"/>
                </a:moveTo>
                <a:cubicBezTo>
                  <a:pt x="1147372" y="299418"/>
                  <a:pt x="1144656" y="302413"/>
                  <a:pt x="1143056" y="306134"/>
                </a:cubicBezTo>
                <a:cubicBezTo>
                  <a:pt x="1141456" y="309855"/>
                  <a:pt x="1140656" y="316068"/>
                  <a:pt x="1140656" y="324775"/>
                </a:cubicBezTo>
                <a:lnTo>
                  <a:pt x="1140656" y="343750"/>
                </a:lnTo>
                <a:lnTo>
                  <a:pt x="1124694" y="343750"/>
                </a:lnTo>
                <a:lnTo>
                  <a:pt x="1124694" y="357256"/>
                </a:lnTo>
                <a:lnTo>
                  <a:pt x="1140656" y="357256"/>
                </a:lnTo>
                <a:lnTo>
                  <a:pt x="1140656" y="465194"/>
                </a:lnTo>
                <a:lnTo>
                  <a:pt x="1156283" y="465194"/>
                </a:lnTo>
                <a:lnTo>
                  <a:pt x="1156370" y="357256"/>
                </a:lnTo>
                <a:lnTo>
                  <a:pt x="1181733" y="357256"/>
                </a:lnTo>
                <a:lnTo>
                  <a:pt x="1181733" y="343750"/>
                </a:lnTo>
                <a:lnTo>
                  <a:pt x="1156381" y="343750"/>
                </a:lnTo>
                <a:lnTo>
                  <a:pt x="1156395" y="327342"/>
                </a:lnTo>
                <a:cubicBezTo>
                  <a:pt x="1156395" y="320421"/>
                  <a:pt x="1156655" y="316161"/>
                  <a:pt x="1157176" y="314561"/>
                </a:cubicBezTo>
                <a:cubicBezTo>
                  <a:pt x="1157697" y="312961"/>
                  <a:pt x="1158962" y="311547"/>
                  <a:pt x="1160971" y="310320"/>
                </a:cubicBezTo>
                <a:cubicBezTo>
                  <a:pt x="1162980" y="309092"/>
                  <a:pt x="1165510" y="308478"/>
                  <a:pt x="1168561" y="308478"/>
                </a:cubicBezTo>
                <a:cubicBezTo>
                  <a:pt x="1172654" y="308478"/>
                  <a:pt x="1177565" y="309706"/>
                  <a:pt x="1183295" y="312161"/>
                </a:cubicBezTo>
                <a:lnTo>
                  <a:pt x="1183295" y="296869"/>
                </a:lnTo>
                <a:cubicBezTo>
                  <a:pt x="1176226" y="294786"/>
                  <a:pt x="1170161" y="293744"/>
                  <a:pt x="1165101" y="293744"/>
                </a:cubicBezTo>
                <a:cubicBezTo>
                  <a:pt x="1159669" y="293744"/>
                  <a:pt x="1155036" y="294879"/>
                  <a:pt x="1151204" y="297149"/>
                </a:cubicBezTo>
                <a:close/>
                <a:moveTo>
                  <a:pt x="958425" y="362105"/>
                </a:moveTo>
                <a:cubicBezTo>
                  <a:pt x="965784" y="357831"/>
                  <a:pt x="973812" y="355694"/>
                  <a:pt x="982507" y="355694"/>
                </a:cubicBezTo>
                <a:cubicBezTo>
                  <a:pt x="996035" y="355694"/>
                  <a:pt x="1007425" y="360414"/>
                  <a:pt x="1016679" y="369854"/>
                </a:cubicBezTo>
                <a:cubicBezTo>
                  <a:pt x="1025934" y="379294"/>
                  <a:pt x="1030560" y="391038"/>
                  <a:pt x="1030560" y="405086"/>
                </a:cubicBezTo>
                <a:cubicBezTo>
                  <a:pt x="1030561" y="414303"/>
                  <a:pt x="1028498" y="422591"/>
                  <a:pt x="1024372" y="429949"/>
                </a:cubicBezTo>
                <a:cubicBezTo>
                  <a:pt x="1020247" y="437307"/>
                  <a:pt x="1014357" y="443142"/>
                  <a:pt x="1006702" y="447453"/>
                </a:cubicBezTo>
                <a:cubicBezTo>
                  <a:pt x="999046" y="451764"/>
                  <a:pt x="990944" y="453920"/>
                  <a:pt x="982396" y="453920"/>
                </a:cubicBezTo>
                <a:cubicBezTo>
                  <a:pt x="973922" y="453920"/>
                  <a:pt x="965988" y="451746"/>
                  <a:pt x="958592" y="447397"/>
                </a:cubicBezTo>
                <a:cubicBezTo>
                  <a:pt x="951196" y="443049"/>
                  <a:pt x="945306" y="436972"/>
                  <a:pt x="940921" y="429168"/>
                </a:cubicBezTo>
                <a:cubicBezTo>
                  <a:pt x="936536" y="421364"/>
                  <a:pt x="934343" y="413188"/>
                  <a:pt x="934343" y="404639"/>
                </a:cubicBezTo>
                <a:cubicBezTo>
                  <a:pt x="934343" y="396018"/>
                  <a:pt x="936517" y="387842"/>
                  <a:pt x="940865" y="380112"/>
                </a:cubicBezTo>
                <a:cubicBezTo>
                  <a:pt x="945213" y="372381"/>
                  <a:pt x="951066" y="366379"/>
                  <a:pt x="958425" y="362105"/>
                </a:cubicBezTo>
                <a:close/>
                <a:moveTo>
                  <a:pt x="1072551" y="297539"/>
                </a:moveTo>
                <a:cubicBezTo>
                  <a:pt x="1070032" y="300069"/>
                  <a:pt x="1068772" y="303120"/>
                  <a:pt x="1068772" y="306692"/>
                </a:cubicBezTo>
                <a:cubicBezTo>
                  <a:pt x="1068772" y="310189"/>
                  <a:pt x="1070032" y="313203"/>
                  <a:pt x="1072551" y="315733"/>
                </a:cubicBezTo>
                <a:cubicBezTo>
                  <a:pt x="1075069" y="318263"/>
                  <a:pt x="1078071" y="319528"/>
                  <a:pt x="1081553" y="319528"/>
                </a:cubicBezTo>
                <a:cubicBezTo>
                  <a:pt x="1085109" y="319528"/>
                  <a:pt x="1088147" y="318263"/>
                  <a:pt x="1090666" y="315734"/>
                </a:cubicBezTo>
                <a:cubicBezTo>
                  <a:pt x="1093185" y="313203"/>
                  <a:pt x="1094445" y="310189"/>
                  <a:pt x="1094445" y="306692"/>
                </a:cubicBezTo>
                <a:cubicBezTo>
                  <a:pt x="1094445" y="303120"/>
                  <a:pt x="1093185" y="300069"/>
                  <a:pt x="1090667" y="297539"/>
                </a:cubicBezTo>
                <a:cubicBezTo>
                  <a:pt x="1088147" y="295009"/>
                  <a:pt x="1085110" y="293744"/>
                  <a:pt x="1081553" y="293744"/>
                </a:cubicBezTo>
                <a:cubicBezTo>
                  <a:pt x="1078070" y="293744"/>
                  <a:pt x="1075070" y="295009"/>
                  <a:pt x="1072551" y="297539"/>
                </a:cubicBezTo>
                <a:close/>
                <a:moveTo>
                  <a:pt x="1029556" y="296869"/>
                </a:moveTo>
                <a:lnTo>
                  <a:pt x="1029556" y="366074"/>
                </a:lnTo>
                <a:cubicBezTo>
                  <a:pt x="1023454" y="357591"/>
                  <a:pt x="1016366" y="351229"/>
                  <a:pt x="1008292" y="346987"/>
                </a:cubicBezTo>
                <a:cubicBezTo>
                  <a:pt x="1000218" y="342745"/>
                  <a:pt x="991196" y="340625"/>
                  <a:pt x="981224" y="340625"/>
                </a:cubicBezTo>
                <a:cubicBezTo>
                  <a:pt x="963960" y="340625"/>
                  <a:pt x="949189" y="346839"/>
                  <a:pt x="936910" y="359266"/>
                </a:cubicBezTo>
                <a:cubicBezTo>
                  <a:pt x="924632" y="371693"/>
                  <a:pt x="918493" y="386650"/>
                  <a:pt x="918493" y="404137"/>
                </a:cubicBezTo>
                <a:cubicBezTo>
                  <a:pt x="918493" y="421997"/>
                  <a:pt x="924576" y="437158"/>
                  <a:pt x="936743" y="449623"/>
                </a:cubicBezTo>
                <a:cubicBezTo>
                  <a:pt x="948910" y="462087"/>
                  <a:pt x="963588" y="468319"/>
                  <a:pt x="980778" y="468319"/>
                </a:cubicBezTo>
                <a:cubicBezTo>
                  <a:pt x="990451" y="468319"/>
                  <a:pt x="999362" y="466310"/>
                  <a:pt x="1007511" y="462292"/>
                </a:cubicBezTo>
                <a:cubicBezTo>
                  <a:pt x="1015659" y="458274"/>
                  <a:pt x="1023007" y="452283"/>
                  <a:pt x="1029556" y="444321"/>
                </a:cubicBezTo>
                <a:lnTo>
                  <a:pt x="1029556" y="465194"/>
                </a:lnTo>
                <a:lnTo>
                  <a:pt x="1044960" y="465194"/>
                </a:lnTo>
                <a:lnTo>
                  <a:pt x="1044960" y="296869"/>
                </a:lnTo>
                <a:close/>
                <a:moveTo>
                  <a:pt x="810650" y="359517"/>
                </a:moveTo>
                <a:cubicBezTo>
                  <a:pt x="816232" y="357117"/>
                  <a:pt x="822271" y="355917"/>
                  <a:pt x="828768" y="355917"/>
                </a:cubicBezTo>
                <a:cubicBezTo>
                  <a:pt x="841687" y="355917"/>
                  <a:pt x="852833" y="360717"/>
                  <a:pt x="862205" y="370316"/>
                </a:cubicBezTo>
                <a:cubicBezTo>
                  <a:pt x="871577" y="379916"/>
                  <a:pt x="876263" y="391524"/>
                  <a:pt x="876263" y="405142"/>
                </a:cubicBezTo>
                <a:cubicBezTo>
                  <a:pt x="876263" y="413923"/>
                  <a:pt x="874135" y="422108"/>
                  <a:pt x="869878" y="429698"/>
                </a:cubicBezTo>
                <a:cubicBezTo>
                  <a:pt x="865621" y="437289"/>
                  <a:pt x="859871" y="443149"/>
                  <a:pt x="852627" y="447279"/>
                </a:cubicBezTo>
                <a:cubicBezTo>
                  <a:pt x="845383" y="451409"/>
                  <a:pt x="837430" y="453474"/>
                  <a:pt x="828768" y="453474"/>
                </a:cubicBezTo>
                <a:cubicBezTo>
                  <a:pt x="820106" y="453474"/>
                  <a:pt x="812153" y="451409"/>
                  <a:pt x="804909" y="447279"/>
                </a:cubicBezTo>
                <a:cubicBezTo>
                  <a:pt x="797666" y="443149"/>
                  <a:pt x="791915" y="437289"/>
                  <a:pt x="787659" y="429698"/>
                </a:cubicBezTo>
                <a:cubicBezTo>
                  <a:pt x="783402" y="422108"/>
                  <a:pt x="781273" y="413923"/>
                  <a:pt x="781273" y="405142"/>
                </a:cubicBezTo>
                <a:cubicBezTo>
                  <a:pt x="781273" y="391524"/>
                  <a:pt x="785941" y="379915"/>
                  <a:pt x="795276" y="370316"/>
                </a:cubicBezTo>
                <a:cubicBezTo>
                  <a:pt x="799943" y="365516"/>
                  <a:pt x="805068" y="361917"/>
                  <a:pt x="810650" y="359517"/>
                </a:cubicBezTo>
                <a:close/>
                <a:moveTo>
                  <a:pt x="803078" y="345732"/>
                </a:moveTo>
                <a:cubicBezTo>
                  <a:pt x="795307" y="349136"/>
                  <a:pt x="788346" y="354242"/>
                  <a:pt x="782196" y="361051"/>
                </a:cubicBezTo>
                <a:cubicBezTo>
                  <a:pt x="771014" y="373404"/>
                  <a:pt x="765423" y="387989"/>
                  <a:pt x="765423" y="404807"/>
                </a:cubicBezTo>
                <a:cubicBezTo>
                  <a:pt x="765423" y="421773"/>
                  <a:pt x="771331" y="436600"/>
                  <a:pt x="783146" y="449288"/>
                </a:cubicBezTo>
                <a:cubicBezTo>
                  <a:pt x="794962" y="461976"/>
                  <a:pt x="810188" y="468319"/>
                  <a:pt x="828824" y="468319"/>
                </a:cubicBezTo>
                <a:cubicBezTo>
                  <a:pt x="847385" y="468319"/>
                  <a:pt x="862574" y="461975"/>
                  <a:pt x="874390" y="449288"/>
                </a:cubicBezTo>
                <a:cubicBezTo>
                  <a:pt x="886205" y="436600"/>
                  <a:pt x="892113" y="421773"/>
                  <a:pt x="892113" y="404807"/>
                </a:cubicBezTo>
                <a:cubicBezTo>
                  <a:pt x="892113" y="387915"/>
                  <a:pt x="886522" y="373292"/>
                  <a:pt x="875340" y="360940"/>
                </a:cubicBezTo>
                <a:cubicBezTo>
                  <a:pt x="863040" y="347396"/>
                  <a:pt x="847534" y="340625"/>
                  <a:pt x="828824" y="340625"/>
                </a:cubicBezTo>
                <a:cubicBezTo>
                  <a:pt x="819432" y="340625"/>
                  <a:pt x="810850" y="342327"/>
                  <a:pt x="803078" y="345732"/>
                </a:cubicBezTo>
                <a:close/>
                <a:moveTo>
                  <a:pt x="570861" y="300999"/>
                </a:moveTo>
                <a:lnTo>
                  <a:pt x="547353" y="465194"/>
                </a:lnTo>
                <a:lnTo>
                  <a:pt x="563203" y="465194"/>
                </a:lnTo>
                <a:lnTo>
                  <a:pt x="579332" y="346876"/>
                </a:lnTo>
                <a:lnTo>
                  <a:pt x="638080" y="465194"/>
                </a:lnTo>
                <a:lnTo>
                  <a:pt x="642274" y="465194"/>
                </a:lnTo>
                <a:lnTo>
                  <a:pt x="700330" y="347769"/>
                </a:lnTo>
                <a:lnTo>
                  <a:pt x="716553" y="465194"/>
                </a:lnTo>
                <a:lnTo>
                  <a:pt x="732644" y="465194"/>
                </a:lnTo>
                <a:lnTo>
                  <a:pt x="709015" y="300999"/>
                </a:lnTo>
                <a:lnTo>
                  <a:pt x="706385" y="300999"/>
                </a:lnTo>
                <a:lnTo>
                  <a:pt x="640277" y="435726"/>
                </a:lnTo>
                <a:lnTo>
                  <a:pt x="573528" y="300999"/>
                </a:lnTo>
                <a:close/>
                <a:moveTo>
                  <a:pt x="491476" y="112277"/>
                </a:moveTo>
                <a:cubicBezTo>
                  <a:pt x="655176" y="34104"/>
                  <a:pt x="844242" y="-6877"/>
                  <a:pt x="1034352" y="946"/>
                </a:cubicBezTo>
                <a:cubicBezTo>
                  <a:pt x="1538982" y="21714"/>
                  <a:pt x="1874302" y="373838"/>
                  <a:pt x="1770152" y="773620"/>
                </a:cubicBezTo>
                <a:cubicBezTo>
                  <a:pt x="1685713" y="1097737"/>
                  <a:pt x="1333861" y="1357080"/>
                  <a:pt x="919816" y="1400385"/>
                </a:cubicBezTo>
                <a:lnTo>
                  <a:pt x="702457" y="1628415"/>
                </a:lnTo>
                <a:lnTo>
                  <a:pt x="583104" y="1384652"/>
                </a:lnTo>
                <a:cubicBezTo>
                  <a:pt x="79405" y="1279839"/>
                  <a:pt x="-146659" y="840222"/>
                  <a:pt x="100806" y="446749"/>
                </a:cubicBezTo>
                <a:cubicBezTo>
                  <a:pt x="189446" y="305811"/>
                  <a:pt x="327777" y="190449"/>
                  <a:pt x="491476" y="112277"/>
                </a:cubicBezTo>
                <a:close/>
              </a:path>
            </a:pathLst>
          </a:cu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IE" dirty="0"/>
          </a:p>
        </p:txBody>
      </p:sp>
      <p:sp>
        <p:nvSpPr>
          <p:cNvPr id="36" name="TextBox 35">
            <a:extLst>
              <a:ext uri="{FF2B5EF4-FFF2-40B4-BE49-F238E27FC236}">
                <a16:creationId xmlns:a16="http://schemas.microsoft.com/office/drawing/2014/main" id="{6BD10E48-1D14-4E00-4636-A1ABB536FDBA}"/>
              </a:ext>
            </a:extLst>
          </p:cNvPr>
          <p:cNvSpPr txBox="1"/>
          <p:nvPr/>
        </p:nvSpPr>
        <p:spPr>
          <a:xfrm>
            <a:off x="3590014" y="3735237"/>
            <a:ext cx="1473692" cy="1242204"/>
          </a:xfrm>
          <a:custGeom>
            <a:avLst/>
            <a:gdLst/>
            <a:ahLst/>
            <a:cxnLst/>
            <a:rect l="l" t="t" r="r" b="b"/>
            <a:pathLst>
              <a:path w="1473692" h="1242204">
                <a:moveTo>
                  <a:pt x="979932" y="652752"/>
                </a:moveTo>
                <a:cubicBezTo>
                  <a:pt x="993459" y="652752"/>
                  <a:pt x="1004850" y="657472"/>
                  <a:pt x="1014104" y="666912"/>
                </a:cubicBezTo>
                <a:cubicBezTo>
                  <a:pt x="1023358" y="676352"/>
                  <a:pt x="1027985" y="688096"/>
                  <a:pt x="1027985" y="702144"/>
                </a:cubicBezTo>
                <a:cubicBezTo>
                  <a:pt x="1027985" y="711361"/>
                  <a:pt x="1025923" y="719649"/>
                  <a:pt x="1021797" y="727007"/>
                </a:cubicBezTo>
                <a:cubicBezTo>
                  <a:pt x="1017672" y="734365"/>
                  <a:pt x="1011782" y="740200"/>
                  <a:pt x="1004126" y="744511"/>
                </a:cubicBezTo>
                <a:cubicBezTo>
                  <a:pt x="996471" y="748823"/>
                  <a:pt x="988369" y="750978"/>
                  <a:pt x="979821" y="750978"/>
                </a:cubicBezTo>
                <a:cubicBezTo>
                  <a:pt x="971347" y="750978"/>
                  <a:pt x="963412" y="748804"/>
                  <a:pt x="956017" y="744456"/>
                </a:cubicBezTo>
                <a:cubicBezTo>
                  <a:pt x="948621" y="740107"/>
                  <a:pt x="942731" y="734031"/>
                  <a:pt x="938346" y="726227"/>
                </a:cubicBezTo>
                <a:cubicBezTo>
                  <a:pt x="933960" y="718422"/>
                  <a:pt x="931768" y="710246"/>
                  <a:pt x="931768" y="701698"/>
                </a:cubicBezTo>
                <a:cubicBezTo>
                  <a:pt x="931768" y="693076"/>
                  <a:pt x="933942" y="684900"/>
                  <a:pt x="938290" y="677170"/>
                </a:cubicBezTo>
                <a:cubicBezTo>
                  <a:pt x="942638" y="669440"/>
                  <a:pt x="948491" y="663437"/>
                  <a:pt x="955850" y="659163"/>
                </a:cubicBezTo>
                <a:cubicBezTo>
                  <a:pt x="963209" y="654889"/>
                  <a:pt x="971236" y="652752"/>
                  <a:pt x="979932" y="652752"/>
                </a:cubicBezTo>
                <a:close/>
                <a:moveTo>
                  <a:pt x="565018" y="652752"/>
                </a:moveTo>
                <a:cubicBezTo>
                  <a:pt x="573705" y="652752"/>
                  <a:pt x="581723" y="654889"/>
                  <a:pt x="589072" y="659163"/>
                </a:cubicBezTo>
                <a:cubicBezTo>
                  <a:pt x="596422" y="663437"/>
                  <a:pt x="602268" y="669440"/>
                  <a:pt x="606612" y="677170"/>
                </a:cubicBezTo>
                <a:cubicBezTo>
                  <a:pt x="610955" y="684900"/>
                  <a:pt x="613127" y="693076"/>
                  <a:pt x="613127" y="701698"/>
                </a:cubicBezTo>
                <a:cubicBezTo>
                  <a:pt x="613127" y="710246"/>
                  <a:pt x="610937" y="718422"/>
                  <a:pt x="606557" y="726227"/>
                </a:cubicBezTo>
                <a:cubicBezTo>
                  <a:pt x="602177" y="734031"/>
                  <a:pt x="596293" y="740107"/>
                  <a:pt x="588906" y="744456"/>
                </a:cubicBezTo>
                <a:cubicBezTo>
                  <a:pt x="581519" y="748804"/>
                  <a:pt x="573630" y="750978"/>
                  <a:pt x="565241" y="750978"/>
                </a:cubicBezTo>
                <a:cubicBezTo>
                  <a:pt x="556703" y="750978"/>
                  <a:pt x="548593" y="748823"/>
                  <a:pt x="540909" y="744511"/>
                </a:cubicBezTo>
                <a:cubicBezTo>
                  <a:pt x="533225" y="740200"/>
                  <a:pt x="527323" y="734365"/>
                  <a:pt x="523202" y="727007"/>
                </a:cubicBezTo>
                <a:cubicBezTo>
                  <a:pt x="519081" y="719649"/>
                  <a:pt x="517021" y="711361"/>
                  <a:pt x="517021" y="702144"/>
                </a:cubicBezTo>
                <a:cubicBezTo>
                  <a:pt x="517021" y="688096"/>
                  <a:pt x="521643" y="676352"/>
                  <a:pt x="530886" y="666912"/>
                </a:cubicBezTo>
                <a:cubicBezTo>
                  <a:pt x="540129" y="657472"/>
                  <a:pt x="551506" y="652752"/>
                  <a:pt x="565018" y="652752"/>
                </a:cubicBezTo>
                <a:close/>
                <a:moveTo>
                  <a:pt x="265781" y="652752"/>
                </a:moveTo>
                <a:cubicBezTo>
                  <a:pt x="279308" y="652752"/>
                  <a:pt x="290698" y="657472"/>
                  <a:pt x="299952" y="666912"/>
                </a:cubicBezTo>
                <a:cubicBezTo>
                  <a:pt x="309206" y="676352"/>
                  <a:pt x="313833" y="688096"/>
                  <a:pt x="313833" y="702144"/>
                </a:cubicBezTo>
                <a:cubicBezTo>
                  <a:pt x="313833" y="711361"/>
                  <a:pt x="311771" y="719649"/>
                  <a:pt x="307645" y="727007"/>
                </a:cubicBezTo>
                <a:cubicBezTo>
                  <a:pt x="303520" y="734365"/>
                  <a:pt x="297630" y="740200"/>
                  <a:pt x="289974" y="744511"/>
                </a:cubicBezTo>
                <a:cubicBezTo>
                  <a:pt x="282319" y="748823"/>
                  <a:pt x="274217" y="750978"/>
                  <a:pt x="265669" y="750978"/>
                </a:cubicBezTo>
                <a:cubicBezTo>
                  <a:pt x="257195" y="750978"/>
                  <a:pt x="249260" y="748804"/>
                  <a:pt x="241865" y="744456"/>
                </a:cubicBezTo>
                <a:cubicBezTo>
                  <a:pt x="234469" y="740107"/>
                  <a:pt x="228579" y="734031"/>
                  <a:pt x="224194" y="726227"/>
                </a:cubicBezTo>
                <a:cubicBezTo>
                  <a:pt x="219809" y="718422"/>
                  <a:pt x="217616" y="710246"/>
                  <a:pt x="217616" y="701698"/>
                </a:cubicBezTo>
                <a:cubicBezTo>
                  <a:pt x="217616" y="693076"/>
                  <a:pt x="219790" y="684900"/>
                  <a:pt x="224138" y="677170"/>
                </a:cubicBezTo>
                <a:cubicBezTo>
                  <a:pt x="228486" y="669440"/>
                  <a:pt x="234339" y="663437"/>
                  <a:pt x="241698" y="659163"/>
                </a:cubicBezTo>
                <a:cubicBezTo>
                  <a:pt x="249057" y="654889"/>
                  <a:pt x="257085" y="652752"/>
                  <a:pt x="265781" y="652752"/>
                </a:cubicBezTo>
                <a:close/>
                <a:moveTo>
                  <a:pt x="1206635" y="652640"/>
                </a:moveTo>
                <a:cubicBezTo>
                  <a:pt x="1213861" y="652640"/>
                  <a:pt x="1220753" y="654166"/>
                  <a:pt x="1227309" y="657217"/>
                </a:cubicBezTo>
                <a:cubicBezTo>
                  <a:pt x="1233866" y="660268"/>
                  <a:pt x="1239137" y="664286"/>
                  <a:pt x="1243124" y="669272"/>
                </a:cubicBezTo>
                <a:cubicBezTo>
                  <a:pt x="1247110" y="674258"/>
                  <a:pt x="1250146" y="680918"/>
                  <a:pt x="1252232" y="689252"/>
                </a:cubicBezTo>
                <a:lnTo>
                  <a:pt x="1161707" y="689252"/>
                </a:lnTo>
                <a:cubicBezTo>
                  <a:pt x="1164911" y="678090"/>
                  <a:pt x="1169642" y="669718"/>
                  <a:pt x="1175901" y="664137"/>
                </a:cubicBezTo>
                <a:cubicBezTo>
                  <a:pt x="1184469" y="656473"/>
                  <a:pt x="1194713" y="652640"/>
                  <a:pt x="1206635" y="652640"/>
                </a:cubicBezTo>
                <a:close/>
                <a:moveTo>
                  <a:pt x="709493" y="640808"/>
                </a:moveTo>
                <a:lnTo>
                  <a:pt x="709493" y="762252"/>
                </a:lnTo>
                <a:lnTo>
                  <a:pt x="725120" y="762252"/>
                </a:lnTo>
                <a:lnTo>
                  <a:pt x="725120" y="640808"/>
                </a:lnTo>
                <a:close/>
                <a:moveTo>
                  <a:pt x="357403" y="640808"/>
                </a:moveTo>
                <a:lnTo>
                  <a:pt x="357403" y="699298"/>
                </a:lnTo>
                <a:cubicBezTo>
                  <a:pt x="357403" y="716562"/>
                  <a:pt x="359356" y="729491"/>
                  <a:pt x="363263" y="738086"/>
                </a:cubicBezTo>
                <a:cubicBezTo>
                  <a:pt x="367170" y="746681"/>
                  <a:pt x="373086" y="753378"/>
                  <a:pt x="381011" y="758178"/>
                </a:cubicBezTo>
                <a:cubicBezTo>
                  <a:pt x="388936" y="762978"/>
                  <a:pt x="398814" y="765378"/>
                  <a:pt x="410646" y="765378"/>
                </a:cubicBezTo>
                <a:cubicBezTo>
                  <a:pt x="422478" y="765378"/>
                  <a:pt x="432319" y="762978"/>
                  <a:pt x="440170" y="758178"/>
                </a:cubicBezTo>
                <a:cubicBezTo>
                  <a:pt x="448021" y="753378"/>
                  <a:pt x="453899" y="746737"/>
                  <a:pt x="457806" y="738254"/>
                </a:cubicBezTo>
                <a:cubicBezTo>
                  <a:pt x="461713" y="729770"/>
                  <a:pt x="463666" y="717157"/>
                  <a:pt x="463666" y="700414"/>
                </a:cubicBezTo>
                <a:lnTo>
                  <a:pt x="463666" y="640808"/>
                </a:lnTo>
                <a:lnTo>
                  <a:pt x="447704" y="640808"/>
                </a:lnTo>
                <a:lnTo>
                  <a:pt x="447704" y="697512"/>
                </a:lnTo>
                <a:cubicBezTo>
                  <a:pt x="447704" y="712692"/>
                  <a:pt x="446922" y="722627"/>
                  <a:pt x="445357" y="727315"/>
                </a:cubicBezTo>
                <a:cubicBezTo>
                  <a:pt x="443046" y="734161"/>
                  <a:pt x="438854" y="739686"/>
                  <a:pt x="432780" y="743891"/>
                </a:cubicBezTo>
                <a:cubicBezTo>
                  <a:pt x="426706" y="748095"/>
                  <a:pt x="419310" y="750197"/>
                  <a:pt x="410590" y="750197"/>
                </a:cubicBezTo>
                <a:cubicBezTo>
                  <a:pt x="401871" y="750197"/>
                  <a:pt x="394363" y="748039"/>
                  <a:pt x="388066" y="743723"/>
                </a:cubicBezTo>
                <a:cubicBezTo>
                  <a:pt x="381768" y="739407"/>
                  <a:pt x="377502" y="733528"/>
                  <a:pt x="375266" y="726087"/>
                </a:cubicBezTo>
                <a:cubicBezTo>
                  <a:pt x="373775" y="720878"/>
                  <a:pt x="373030" y="711353"/>
                  <a:pt x="373030" y="697512"/>
                </a:cubicBezTo>
                <a:lnTo>
                  <a:pt x="373030" y="640808"/>
                </a:lnTo>
                <a:close/>
                <a:moveTo>
                  <a:pt x="1329678" y="637683"/>
                </a:moveTo>
                <a:cubicBezTo>
                  <a:pt x="1320063" y="637683"/>
                  <a:pt x="1312106" y="640734"/>
                  <a:pt x="1305807" y="646836"/>
                </a:cubicBezTo>
                <a:cubicBezTo>
                  <a:pt x="1299509" y="652938"/>
                  <a:pt x="1296360" y="660603"/>
                  <a:pt x="1296360" y="669830"/>
                </a:cubicBezTo>
                <a:cubicBezTo>
                  <a:pt x="1296360" y="676899"/>
                  <a:pt x="1298336" y="683187"/>
                  <a:pt x="1302288" y="688694"/>
                </a:cubicBezTo>
                <a:cubicBezTo>
                  <a:pt x="1306240" y="694201"/>
                  <a:pt x="1313697" y="699782"/>
                  <a:pt x="1324661" y="705437"/>
                </a:cubicBezTo>
                <a:cubicBezTo>
                  <a:pt x="1334876" y="710646"/>
                  <a:pt x="1341439" y="714962"/>
                  <a:pt x="1344348" y="718385"/>
                </a:cubicBezTo>
                <a:cubicBezTo>
                  <a:pt x="1347256" y="721883"/>
                  <a:pt x="1348710" y="725864"/>
                  <a:pt x="1348710" y="730329"/>
                </a:cubicBezTo>
                <a:cubicBezTo>
                  <a:pt x="1348710" y="735761"/>
                  <a:pt x="1346509" y="740486"/>
                  <a:pt x="1342109" y="744504"/>
                </a:cubicBezTo>
                <a:cubicBezTo>
                  <a:pt x="1337708" y="748523"/>
                  <a:pt x="1332375" y="750532"/>
                  <a:pt x="1326110" y="750532"/>
                </a:cubicBezTo>
                <a:cubicBezTo>
                  <a:pt x="1317159" y="750532"/>
                  <a:pt x="1308694" y="746030"/>
                  <a:pt x="1300713" y="737026"/>
                </a:cubicBezTo>
                <a:lnTo>
                  <a:pt x="1290890" y="748188"/>
                </a:lnTo>
                <a:cubicBezTo>
                  <a:pt x="1295064" y="753546"/>
                  <a:pt x="1300337" y="757750"/>
                  <a:pt x="1306709" y="760801"/>
                </a:cubicBezTo>
                <a:cubicBezTo>
                  <a:pt x="1313081" y="763852"/>
                  <a:pt x="1319770" y="765378"/>
                  <a:pt x="1326776" y="765378"/>
                </a:cubicBezTo>
                <a:cubicBezTo>
                  <a:pt x="1337284" y="765378"/>
                  <a:pt x="1346041" y="761917"/>
                  <a:pt x="1353047" y="754997"/>
                </a:cubicBezTo>
                <a:cubicBezTo>
                  <a:pt x="1360053" y="748076"/>
                  <a:pt x="1363555" y="739630"/>
                  <a:pt x="1363555" y="729659"/>
                </a:cubicBezTo>
                <a:cubicBezTo>
                  <a:pt x="1363555" y="722590"/>
                  <a:pt x="1361505" y="716227"/>
                  <a:pt x="1357404" y="710572"/>
                </a:cubicBezTo>
                <a:cubicBezTo>
                  <a:pt x="1353228" y="704991"/>
                  <a:pt x="1345323" y="699186"/>
                  <a:pt x="1333690" y="693159"/>
                </a:cubicBezTo>
                <a:cubicBezTo>
                  <a:pt x="1324145" y="688247"/>
                  <a:pt x="1317881" y="683969"/>
                  <a:pt x="1314897" y="680322"/>
                </a:cubicBezTo>
                <a:cubicBezTo>
                  <a:pt x="1311915" y="676750"/>
                  <a:pt x="1310424" y="672993"/>
                  <a:pt x="1310424" y="669049"/>
                </a:cubicBezTo>
                <a:cubicBezTo>
                  <a:pt x="1310424" y="664584"/>
                  <a:pt x="1312233" y="660677"/>
                  <a:pt x="1315851" y="657328"/>
                </a:cubicBezTo>
                <a:cubicBezTo>
                  <a:pt x="1319470" y="653980"/>
                  <a:pt x="1323816" y="652305"/>
                  <a:pt x="1328890" y="652305"/>
                </a:cubicBezTo>
                <a:cubicBezTo>
                  <a:pt x="1336872" y="652305"/>
                  <a:pt x="1345042" y="656361"/>
                  <a:pt x="1353398" y="664472"/>
                </a:cubicBezTo>
                <a:lnTo>
                  <a:pt x="1363444" y="654091"/>
                </a:lnTo>
                <a:cubicBezTo>
                  <a:pt x="1352114" y="643153"/>
                  <a:pt x="1340859" y="637683"/>
                  <a:pt x="1329678" y="637683"/>
                </a:cubicBezTo>
                <a:close/>
                <a:moveTo>
                  <a:pt x="1206412" y="637683"/>
                </a:moveTo>
                <a:cubicBezTo>
                  <a:pt x="1186301" y="637683"/>
                  <a:pt x="1170250" y="645348"/>
                  <a:pt x="1158259" y="660677"/>
                </a:cubicBezTo>
                <a:cubicBezTo>
                  <a:pt x="1148801" y="672732"/>
                  <a:pt x="1144071" y="686462"/>
                  <a:pt x="1144071" y="701865"/>
                </a:cubicBezTo>
                <a:cubicBezTo>
                  <a:pt x="1144071" y="718236"/>
                  <a:pt x="1149657" y="732914"/>
                  <a:pt x="1160830" y="745900"/>
                </a:cubicBezTo>
                <a:cubicBezTo>
                  <a:pt x="1172003" y="758885"/>
                  <a:pt x="1187495" y="765378"/>
                  <a:pt x="1207306" y="765378"/>
                </a:cubicBezTo>
                <a:cubicBezTo>
                  <a:pt x="1216244" y="765378"/>
                  <a:pt x="1224251" y="764020"/>
                  <a:pt x="1231327" y="761303"/>
                </a:cubicBezTo>
                <a:cubicBezTo>
                  <a:pt x="1238404" y="758587"/>
                  <a:pt x="1244772" y="754625"/>
                  <a:pt x="1250433" y="749416"/>
                </a:cubicBezTo>
                <a:cubicBezTo>
                  <a:pt x="1256094" y="744207"/>
                  <a:pt x="1261084" y="737361"/>
                  <a:pt x="1265403" y="728878"/>
                </a:cubicBezTo>
                <a:lnTo>
                  <a:pt x="1252232" y="721957"/>
                </a:lnTo>
                <a:cubicBezTo>
                  <a:pt x="1247464" y="729889"/>
                  <a:pt x="1243031" y="735634"/>
                  <a:pt x="1238933" y="739192"/>
                </a:cubicBezTo>
                <a:cubicBezTo>
                  <a:pt x="1234835" y="742750"/>
                  <a:pt x="1229861" y="745604"/>
                  <a:pt x="1224013" y="747754"/>
                </a:cubicBezTo>
                <a:cubicBezTo>
                  <a:pt x="1218164" y="749904"/>
                  <a:pt x="1212148" y="750978"/>
                  <a:pt x="1205965" y="750978"/>
                </a:cubicBezTo>
                <a:cubicBezTo>
                  <a:pt x="1193150" y="750978"/>
                  <a:pt x="1182383" y="746468"/>
                  <a:pt x="1173666" y="737448"/>
                </a:cubicBezTo>
                <a:cubicBezTo>
                  <a:pt x="1164950" y="728428"/>
                  <a:pt x="1160442" y="716864"/>
                  <a:pt x="1160145" y="702758"/>
                </a:cubicBezTo>
                <a:lnTo>
                  <a:pt x="1269422" y="702758"/>
                </a:lnTo>
                <a:cubicBezTo>
                  <a:pt x="1269273" y="686164"/>
                  <a:pt x="1264804" y="672323"/>
                  <a:pt x="1256015" y="661235"/>
                </a:cubicBezTo>
                <a:cubicBezTo>
                  <a:pt x="1243652" y="645534"/>
                  <a:pt x="1227117" y="637683"/>
                  <a:pt x="1206412" y="637683"/>
                </a:cubicBezTo>
                <a:close/>
                <a:moveTo>
                  <a:pt x="978649" y="637683"/>
                </a:moveTo>
                <a:cubicBezTo>
                  <a:pt x="961385" y="637683"/>
                  <a:pt x="946613" y="643897"/>
                  <a:pt x="934335" y="656324"/>
                </a:cubicBezTo>
                <a:cubicBezTo>
                  <a:pt x="922057" y="668751"/>
                  <a:pt x="915918" y="683708"/>
                  <a:pt x="915918" y="701195"/>
                </a:cubicBezTo>
                <a:cubicBezTo>
                  <a:pt x="915918" y="719055"/>
                  <a:pt x="922001" y="734217"/>
                  <a:pt x="934168" y="746681"/>
                </a:cubicBezTo>
                <a:cubicBezTo>
                  <a:pt x="946334" y="759145"/>
                  <a:pt x="961013" y="765378"/>
                  <a:pt x="978202" y="765378"/>
                </a:cubicBezTo>
                <a:cubicBezTo>
                  <a:pt x="987876" y="765378"/>
                  <a:pt x="996787" y="763368"/>
                  <a:pt x="1004935" y="759350"/>
                </a:cubicBezTo>
                <a:cubicBezTo>
                  <a:pt x="1013084" y="755332"/>
                  <a:pt x="1020432" y="749341"/>
                  <a:pt x="1026981" y="741379"/>
                </a:cubicBezTo>
                <a:lnTo>
                  <a:pt x="1026981" y="762252"/>
                </a:lnTo>
                <a:lnTo>
                  <a:pt x="1042384" y="762252"/>
                </a:lnTo>
                <a:lnTo>
                  <a:pt x="1042384" y="640808"/>
                </a:lnTo>
                <a:lnTo>
                  <a:pt x="1026981" y="640808"/>
                </a:lnTo>
                <a:lnTo>
                  <a:pt x="1026981" y="663133"/>
                </a:lnTo>
                <a:cubicBezTo>
                  <a:pt x="1020879" y="654649"/>
                  <a:pt x="1013791" y="648287"/>
                  <a:pt x="1005717" y="644045"/>
                </a:cubicBezTo>
                <a:cubicBezTo>
                  <a:pt x="997643" y="639804"/>
                  <a:pt x="988620" y="637683"/>
                  <a:pt x="978649" y="637683"/>
                </a:cubicBezTo>
                <a:close/>
                <a:moveTo>
                  <a:pt x="831272" y="637683"/>
                </a:moveTo>
                <a:cubicBezTo>
                  <a:pt x="818472" y="637683"/>
                  <a:pt x="806901" y="640511"/>
                  <a:pt x="796558" y="646166"/>
                </a:cubicBezTo>
                <a:cubicBezTo>
                  <a:pt x="786214" y="651822"/>
                  <a:pt x="778084" y="659691"/>
                  <a:pt x="772168" y="669774"/>
                </a:cubicBezTo>
                <a:cubicBezTo>
                  <a:pt x="766252" y="679857"/>
                  <a:pt x="763294" y="690778"/>
                  <a:pt x="763294" y="702535"/>
                </a:cubicBezTo>
                <a:cubicBezTo>
                  <a:pt x="763294" y="720022"/>
                  <a:pt x="769620" y="734868"/>
                  <a:pt x="782270" y="747072"/>
                </a:cubicBezTo>
                <a:cubicBezTo>
                  <a:pt x="794920" y="759276"/>
                  <a:pt x="810845" y="765378"/>
                  <a:pt x="830044" y="765378"/>
                </a:cubicBezTo>
                <a:cubicBezTo>
                  <a:pt x="842545" y="765378"/>
                  <a:pt x="853689" y="762968"/>
                  <a:pt x="863474" y="758148"/>
                </a:cubicBezTo>
                <a:cubicBezTo>
                  <a:pt x="873260" y="753329"/>
                  <a:pt x="881055" y="746549"/>
                  <a:pt x="886859" y="737807"/>
                </a:cubicBezTo>
                <a:lnTo>
                  <a:pt x="874469" y="729659"/>
                </a:lnTo>
                <a:cubicBezTo>
                  <a:pt x="863171" y="743872"/>
                  <a:pt x="848603" y="750978"/>
                  <a:pt x="830764" y="750978"/>
                </a:cubicBezTo>
                <a:cubicBezTo>
                  <a:pt x="821028" y="750978"/>
                  <a:pt x="812239" y="748823"/>
                  <a:pt x="804397" y="744511"/>
                </a:cubicBezTo>
                <a:cubicBezTo>
                  <a:pt x="796556" y="740200"/>
                  <a:pt x="790387" y="734142"/>
                  <a:pt x="785890" y="726338"/>
                </a:cubicBezTo>
                <a:cubicBezTo>
                  <a:pt x="781393" y="718534"/>
                  <a:pt x="779145" y="710209"/>
                  <a:pt x="779145" y="701363"/>
                </a:cubicBezTo>
                <a:cubicBezTo>
                  <a:pt x="779145" y="687760"/>
                  <a:pt x="784032" y="676202"/>
                  <a:pt x="793805" y="666688"/>
                </a:cubicBezTo>
                <a:cubicBezTo>
                  <a:pt x="803579" y="657174"/>
                  <a:pt x="815862" y="652417"/>
                  <a:pt x="830653" y="652417"/>
                </a:cubicBezTo>
                <a:cubicBezTo>
                  <a:pt x="849161" y="652417"/>
                  <a:pt x="863766" y="659524"/>
                  <a:pt x="874469" y="673737"/>
                </a:cubicBezTo>
                <a:lnTo>
                  <a:pt x="886859" y="666035"/>
                </a:lnTo>
                <a:cubicBezTo>
                  <a:pt x="883213" y="659933"/>
                  <a:pt x="878785" y="654910"/>
                  <a:pt x="873576" y="650966"/>
                </a:cubicBezTo>
                <a:cubicBezTo>
                  <a:pt x="868367" y="647022"/>
                  <a:pt x="862023" y="643822"/>
                  <a:pt x="854545" y="641367"/>
                </a:cubicBezTo>
                <a:cubicBezTo>
                  <a:pt x="847066" y="638911"/>
                  <a:pt x="839308" y="637683"/>
                  <a:pt x="831272" y="637683"/>
                </a:cubicBezTo>
                <a:close/>
                <a:moveTo>
                  <a:pt x="566309" y="637683"/>
                </a:moveTo>
                <a:cubicBezTo>
                  <a:pt x="556422" y="637683"/>
                  <a:pt x="547465" y="639804"/>
                  <a:pt x="539436" y="644045"/>
                </a:cubicBezTo>
                <a:cubicBezTo>
                  <a:pt x="531407" y="648287"/>
                  <a:pt x="524308" y="654649"/>
                  <a:pt x="518137" y="663133"/>
                </a:cubicBezTo>
                <a:lnTo>
                  <a:pt x="518137" y="640808"/>
                </a:lnTo>
                <a:lnTo>
                  <a:pt x="502510" y="640808"/>
                </a:lnTo>
                <a:lnTo>
                  <a:pt x="502510" y="806677"/>
                </a:lnTo>
                <a:lnTo>
                  <a:pt x="518137" y="806677"/>
                </a:lnTo>
                <a:lnTo>
                  <a:pt x="518137" y="741379"/>
                </a:lnTo>
                <a:cubicBezTo>
                  <a:pt x="524679" y="749341"/>
                  <a:pt x="532001" y="755332"/>
                  <a:pt x="540104" y="759350"/>
                </a:cubicBezTo>
                <a:cubicBezTo>
                  <a:pt x="548207" y="763368"/>
                  <a:pt x="557091" y="765378"/>
                  <a:pt x="566755" y="765378"/>
                </a:cubicBezTo>
                <a:cubicBezTo>
                  <a:pt x="583927" y="765378"/>
                  <a:pt x="598591" y="759145"/>
                  <a:pt x="610745" y="746681"/>
                </a:cubicBezTo>
                <a:cubicBezTo>
                  <a:pt x="622900" y="734217"/>
                  <a:pt x="628977" y="719055"/>
                  <a:pt x="628977" y="701195"/>
                </a:cubicBezTo>
                <a:cubicBezTo>
                  <a:pt x="628977" y="683708"/>
                  <a:pt x="622844" y="668751"/>
                  <a:pt x="610578" y="656324"/>
                </a:cubicBezTo>
                <a:cubicBezTo>
                  <a:pt x="598312" y="643897"/>
                  <a:pt x="583555" y="637683"/>
                  <a:pt x="566309" y="637683"/>
                </a:cubicBezTo>
                <a:close/>
                <a:moveTo>
                  <a:pt x="1087405" y="595714"/>
                </a:moveTo>
                <a:lnTo>
                  <a:pt x="1087405" y="640808"/>
                </a:lnTo>
                <a:lnTo>
                  <a:pt x="1066085" y="640808"/>
                </a:lnTo>
                <a:lnTo>
                  <a:pt x="1066085" y="654315"/>
                </a:lnTo>
                <a:lnTo>
                  <a:pt x="1087405" y="654315"/>
                </a:lnTo>
                <a:lnTo>
                  <a:pt x="1087405" y="762252"/>
                </a:lnTo>
                <a:lnTo>
                  <a:pt x="1103032" y="762252"/>
                </a:lnTo>
                <a:lnTo>
                  <a:pt x="1103032" y="654315"/>
                </a:lnTo>
                <a:lnTo>
                  <a:pt x="1127812" y="654315"/>
                </a:lnTo>
                <a:lnTo>
                  <a:pt x="1127812" y="640808"/>
                </a:lnTo>
                <a:lnTo>
                  <a:pt x="1103032" y="640808"/>
                </a:lnTo>
                <a:lnTo>
                  <a:pt x="1103032" y="595714"/>
                </a:lnTo>
                <a:close/>
                <a:moveTo>
                  <a:pt x="652343" y="593928"/>
                </a:moveTo>
                <a:lnTo>
                  <a:pt x="652343" y="762252"/>
                </a:lnTo>
                <a:lnTo>
                  <a:pt x="667970" y="762252"/>
                </a:lnTo>
                <a:lnTo>
                  <a:pt x="667970" y="593928"/>
                </a:lnTo>
                <a:close/>
                <a:moveTo>
                  <a:pt x="312829" y="593928"/>
                </a:moveTo>
                <a:lnTo>
                  <a:pt x="312829" y="663133"/>
                </a:lnTo>
                <a:cubicBezTo>
                  <a:pt x="306727" y="654649"/>
                  <a:pt x="299639" y="648287"/>
                  <a:pt x="291565" y="644045"/>
                </a:cubicBezTo>
                <a:cubicBezTo>
                  <a:pt x="283491" y="639804"/>
                  <a:pt x="274468" y="637683"/>
                  <a:pt x="264497" y="637683"/>
                </a:cubicBezTo>
                <a:cubicBezTo>
                  <a:pt x="247233" y="637683"/>
                  <a:pt x="232462" y="643897"/>
                  <a:pt x="220183" y="656324"/>
                </a:cubicBezTo>
                <a:cubicBezTo>
                  <a:pt x="207905" y="668751"/>
                  <a:pt x="201766" y="683708"/>
                  <a:pt x="201766" y="701195"/>
                </a:cubicBezTo>
                <a:cubicBezTo>
                  <a:pt x="201766" y="719055"/>
                  <a:pt x="207849" y="734217"/>
                  <a:pt x="220016" y="746681"/>
                </a:cubicBezTo>
                <a:cubicBezTo>
                  <a:pt x="232183" y="759145"/>
                  <a:pt x="246861" y="765378"/>
                  <a:pt x="264050" y="765378"/>
                </a:cubicBezTo>
                <a:cubicBezTo>
                  <a:pt x="273724" y="765378"/>
                  <a:pt x="282635" y="763368"/>
                  <a:pt x="290784" y="759350"/>
                </a:cubicBezTo>
                <a:cubicBezTo>
                  <a:pt x="298932" y="755332"/>
                  <a:pt x="306280" y="749341"/>
                  <a:pt x="312829" y="741379"/>
                </a:cubicBezTo>
                <a:lnTo>
                  <a:pt x="312829" y="762252"/>
                </a:lnTo>
                <a:lnTo>
                  <a:pt x="328233" y="762252"/>
                </a:lnTo>
                <a:lnTo>
                  <a:pt x="328233" y="593928"/>
                </a:lnTo>
                <a:close/>
                <a:moveTo>
                  <a:pt x="717251" y="590802"/>
                </a:moveTo>
                <a:cubicBezTo>
                  <a:pt x="713768" y="590802"/>
                  <a:pt x="710768" y="592067"/>
                  <a:pt x="708249" y="594597"/>
                </a:cubicBezTo>
                <a:cubicBezTo>
                  <a:pt x="705730" y="597127"/>
                  <a:pt x="704470" y="600178"/>
                  <a:pt x="704470" y="603750"/>
                </a:cubicBezTo>
                <a:cubicBezTo>
                  <a:pt x="704470" y="607248"/>
                  <a:pt x="705730" y="610262"/>
                  <a:pt x="708249" y="612792"/>
                </a:cubicBezTo>
                <a:cubicBezTo>
                  <a:pt x="710768" y="615322"/>
                  <a:pt x="713768" y="616587"/>
                  <a:pt x="717251" y="616587"/>
                </a:cubicBezTo>
                <a:cubicBezTo>
                  <a:pt x="720808" y="616587"/>
                  <a:pt x="723845" y="615322"/>
                  <a:pt x="726364" y="612792"/>
                </a:cubicBezTo>
                <a:cubicBezTo>
                  <a:pt x="728883" y="610262"/>
                  <a:pt x="730143" y="607248"/>
                  <a:pt x="730143" y="603750"/>
                </a:cubicBezTo>
                <a:cubicBezTo>
                  <a:pt x="730143" y="600178"/>
                  <a:pt x="728883" y="597127"/>
                  <a:pt x="726364" y="594597"/>
                </a:cubicBezTo>
                <a:cubicBezTo>
                  <a:pt x="723845" y="592067"/>
                  <a:pt x="720808" y="590802"/>
                  <a:pt x="717251" y="590802"/>
                </a:cubicBezTo>
                <a:close/>
                <a:moveTo>
                  <a:pt x="788316" y="376750"/>
                </a:moveTo>
                <a:cubicBezTo>
                  <a:pt x="801235" y="376750"/>
                  <a:pt x="812381" y="381550"/>
                  <a:pt x="821753" y="391149"/>
                </a:cubicBezTo>
                <a:cubicBezTo>
                  <a:pt x="831125" y="400749"/>
                  <a:pt x="835811" y="412357"/>
                  <a:pt x="835811" y="425975"/>
                </a:cubicBezTo>
                <a:cubicBezTo>
                  <a:pt x="835811" y="434756"/>
                  <a:pt x="833683" y="442941"/>
                  <a:pt x="829426" y="450532"/>
                </a:cubicBezTo>
                <a:cubicBezTo>
                  <a:pt x="825169" y="458122"/>
                  <a:pt x="819419" y="463982"/>
                  <a:pt x="812175" y="468112"/>
                </a:cubicBezTo>
                <a:cubicBezTo>
                  <a:pt x="804931" y="472242"/>
                  <a:pt x="796978" y="474307"/>
                  <a:pt x="788316" y="474307"/>
                </a:cubicBezTo>
                <a:cubicBezTo>
                  <a:pt x="779654" y="474307"/>
                  <a:pt x="771701" y="472242"/>
                  <a:pt x="764457" y="468112"/>
                </a:cubicBezTo>
                <a:cubicBezTo>
                  <a:pt x="757213" y="463982"/>
                  <a:pt x="751463" y="458122"/>
                  <a:pt x="747206" y="450532"/>
                </a:cubicBezTo>
                <a:cubicBezTo>
                  <a:pt x="742950" y="442941"/>
                  <a:pt x="740821" y="434756"/>
                  <a:pt x="740821" y="425975"/>
                </a:cubicBezTo>
                <a:cubicBezTo>
                  <a:pt x="740821" y="412357"/>
                  <a:pt x="745489" y="400749"/>
                  <a:pt x="754824" y="391149"/>
                </a:cubicBezTo>
                <a:cubicBezTo>
                  <a:pt x="764159" y="381550"/>
                  <a:pt x="775323" y="376750"/>
                  <a:pt x="788316" y="376750"/>
                </a:cubicBezTo>
                <a:close/>
                <a:moveTo>
                  <a:pt x="1073285" y="376415"/>
                </a:moveTo>
                <a:cubicBezTo>
                  <a:pt x="1080511" y="376415"/>
                  <a:pt x="1087403" y="377941"/>
                  <a:pt x="1093959" y="380992"/>
                </a:cubicBezTo>
                <a:cubicBezTo>
                  <a:pt x="1100516" y="384043"/>
                  <a:pt x="1105787" y="388061"/>
                  <a:pt x="1109774" y="393047"/>
                </a:cubicBezTo>
                <a:cubicBezTo>
                  <a:pt x="1113760" y="398032"/>
                  <a:pt x="1116796" y="404693"/>
                  <a:pt x="1118882" y="413027"/>
                </a:cubicBezTo>
                <a:lnTo>
                  <a:pt x="1028357" y="413027"/>
                </a:lnTo>
                <a:cubicBezTo>
                  <a:pt x="1031561" y="401865"/>
                  <a:pt x="1036292" y="393493"/>
                  <a:pt x="1042551" y="387912"/>
                </a:cubicBezTo>
                <a:cubicBezTo>
                  <a:pt x="1051119" y="380248"/>
                  <a:pt x="1061363" y="376415"/>
                  <a:pt x="1073285" y="376415"/>
                </a:cubicBezTo>
                <a:close/>
                <a:moveTo>
                  <a:pt x="406535" y="376415"/>
                </a:moveTo>
                <a:cubicBezTo>
                  <a:pt x="413761" y="376415"/>
                  <a:pt x="420652" y="377941"/>
                  <a:pt x="427209" y="380992"/>
                </a:cubicBezTo>
                <a:cubicBezTo>
                  <a:pt x="433766" y="384043"/>
                  <a:pt x="439037" y="388061"/>
                  <a:pt x="443024" y="393047"/>
                </a:cubicBezTo>
                <a:cubicBezTo>
                  <a:pt x="447010" y="398032"/>
                  <a:pt x="450046" y="404693"/>
                  <a:pt x="452132" y="413027"/>
                </a:cubicBezTo>
                <a:lnTo>
                  <a:pt x="361607" y="413027"/>
                </a:lnTo>
                <a:cubicBezTo>
                  <a:pt x="364811" y="401865"/>
                  <a:pt x="369542" y="393493"/>
                  <a:pt x="375801" y="387912"/>
                </a:cubicBezTo>
                <a:cubicBezTo>
                  <a:pt x="384369" y="380248"/>
                  <a:pt x="394613" y="376415"/>
                  <a:pt x="406535" y="376415"/>
                </a:cubicBezTo>
                <a:close/>
                <a:moveTo>
                  <a:pt x="871790" y="364583"/>
                </a:moveTo>
                <a:lnTo>
                  <a:pt x="927712" y="486027"/>
                </a:lnTo>
                <a:lnTo>
                  <a:pt x="930614" y="486027"/>
                </a:lnTo>
                <a:lnTo>
                  <a:pt x="986202" y="364583"/>
                </a:lnTo>
                <a:lnTo>
                  <a:pt x="969459" y="364583"/>
                </a:lnTo>
                <a:lnTo>
                  <a:pt x="929186" y="453109"/>
                </a:lnTo>
                <a:lnTo>
                  <a:pt x="888422" y="364583"/>
                </a:lnTo>
                <a:close/>
                <a:moveTo>
                  <a:pt x="1073062" y="361458"/>
                </a:moveTo>
                <a:cubicBezTo>
                  <a:pt x="1052951" y="361458"/>
                  <a:pt x="1036900" y="369123"/>
                  <a:pt x="1024909" y="384452"/>
                </a:cubicBezTo>
                <a:cubicBezTo>
                  <a:pt x="1015451" y="396507"/>
                  <a:pt x="1010721" y="410236"/>
                  <a:pt x="1010721" y="425640"/>
                </a:cubicBezTo>
                <a:cubicBezTo>
                  <a:pt x="1010721" y="442011"/>
                  <a:pt x="1016307" y="456689"/>
                  <a:pt x="1027480" y="469675"/>
                </a:cubicBezTo>
                <a:cubicBezTo>
                  <a:pt x="1038653" y="482660"/>
                  <a:pt x="1054145" y="489153"/>
                  <a:pt x="1073956" y="489153"/>
                </a:cubicBezTo>
                <a:cubicBezTo>
                  <a:pt x="1082894" y="489153"/>
                  <a:pt x="1090901" y="487795"/>
                  <a:pt x="1097977" y="485078"/>
                </a:cubicBezTo>
                <a:cubicBezTo>
                  <a:pt x="1105054" y="482362"/>
                  <a:pt x="1111422" y="478400"/>
                  <a:pt x="1117083" y="473191"/>
                </a:cubicBezTo>
                <a:cubicBezTo>
                  <a:pt x="1122744" y="467982"/>
                  <a:pt x="1127734" y="461136"/>
                  <a:pt x="1132053" y="452652"/>
                </a:cubicBezTo>
                <a:lnTo>
                  <a:pt x="1118882" y="445732"/>
                </a:lnTo>
                <a:cubicBezTo>
                  <a:pt x="1114114" y="453664"/>
                  <a:pt x="1109681" y="459409"/>
                  <a:pt x="1105583" y="462967"/>
                </a:cubicBezTo>
                <a:cubicBezTo>
                  <a:pt x="1101485" y="466525"/>
                  <a:pt x="1096511" y="469379"/>
                  <a:pt x="1090663" y="471529"/>
                </a:cubicBezTo>
                <a:cubicBezTo>
                  <a:pt x="1084814" y="473679"/>
                  <a:pt x="1078798" y="474754"/>
                  <a:pt x="1072615" y="474754"/>
                </a:cubicBezTo>
                <a:cubicBezTo>
                  <a:pt x="1059800" y="474754"/>
                  <a:pt x="1049033" y="470243"/>
                  <a:pt x="1040316" y="461223"/>
                </a:cubicBezTo>
                <a:cubicBezTo>
                  <a:pt x="1031600" y="452202"/>
                  <a:pt x="1027092" y="440639"/>
                  <a:pt x="1026795" y="426533"/>
                </a:cubicBezTo>
                <a:lnTo>
                  <a:pt x="1136072" y="426533"/>
                </a:lnTo>
                <a:cubicBezTo>
                  <a:pt x="1135923" y="409939"/>
                  <a:pt x="1131454" y="396098"/>
                  <a:pt x="1122665" y="385010"/>
                </a:cubicBezTo>
                <a:cubicBezTo>
                  <a:pt x="1110302" y="369309"/>
                  <a:pt x="1093767" y="361458"/>
                  <a:pt x="1073062" y="361458"/>
                </a:cubicBezTo>
                <a:close/>
                <a:moveTo>
                  <a:pt x="788372" y="361458"/>
                </a:moveTo>
                <a:cubicBezTo>
                  <a:pt x="769587" y="361458"/>
                  <a:pt x="754044" y="368267"/>
                  <a:pt x="741744" y="381885"/>
                </a:cubicBezTo>
                <a:cubicBezTo>
                  <a:pt x="730562" y="394237"/>
                  <a:pt x="724971" y="408823"/>
                  <a:pt x="724971" y="425640"/>
                </a:cubicBezTo>
                <a:cubicBezTo>
                  <a:pt x="724971" y="442607"/>
                  <a:pt x="730879" y="457434"/>
                  <a:pt x="742695" y="470121"/>
                </a:cubicBezTo>
                <a:cubicBezTo>
                  <a:pt x="754510" y="482809"/>
                  <a:pt x="769736" y="489153"/>
                  <a:pt x="788372" y="489153"/>
                </a:cubicBezTo>
                <a:cubicBezTo>
                  <a:pt x="806934" y="489153"/>
                  <a:pt x="822122" y="482809"/>
                  <a:pt x="833938" y="470121"/>
                </a:cubicBezTo>
                <a:cubicBezTo>
                  <a:pt x="845753" y="457434"/>
                  <a:pt x="851661" y="442607"/>
                  <a:pt x="851661" y="425640"/>
                </a:cubicBezTo>
                <a:cubicBezTo>
                  <a:pt x="851661" y="408748"/>
                  <a:pt x="846070" y="394126"/>
                  <a:pt x="834888" y="381773"/>
                </a:cubicBezTo>
                <a:cubicBezTo>
                  <a:pt x="822588" y="368230"/>
                  <a:pt x="807082" y="361458"/>
                  <a:pt x="788372" y="361458"/>
                </a:cubicBezTo>
                <a:close/>
                <a:moveTo>
                  <a:pt x="559486" y="361458"/>
                </a:moveTo>
                <a:cubicBezTo>
                  <a:pt x="550769" y="361458"/>
                  <a:pt x="542462" y="363839"/>
                  <a:pt x="534565" y="368602"/>
                </a:cubicBezTo>
                <a:cubicBezTo>
                  <a:pt x="528828" y="372174"/>
                  <a:pt x="523240" y="377829"/>
                  <a:pt x="517802" y="385568"/>
                </a:cubicBezTo>
                <a:lnTo>
                  <a:pt x="517802" y="364583"/>
                </a:lnTo>
                <a:lnTo>
                  <a:pt x="502175" y="364583"/>
                </a:lnTo>
                <a:lnTo>
                  <a:pt x="502175" y="486027"/>
                </a:lnTo>
                <a:lnTo>
                  <a:pt x="517802" y="486027"/>
                </a:lnTo>
                <a:lnTo>
                  <a:pt x="517802" y="434570"/>
                </a:lnTo>
                <a:cubicBezTo>
                  <a:pt x="517802" y="419389"/>
                  <a:pt x="519309" y="408116"/>
                  <a:pt x="522323" y="400749"/>
                </a:cubicBezTo>
                <a:cubicBezTo>
                  <a:pt x="525337" y="393382"/>
                  <a:pt x="529988" y="387522"/>
                  <a:pt x="536276" y="383168"/>
                </a:cubicBezTo>
                <a:cubicBezTo>
                  <a:pt x="542564" y="378815"/>
                  <a:pt x="549317" y="376638"/>
                  <a:pt x="556535" y="376638"/>
                </a:cubicBezTo>
                <a:cubicBezTo>
                  <a:pt x="562786" y="376638"/>
                  <a:pt x="568181" y="378220"/>
                  <a:pt x="572720" y="381382"/>
                </a:cubicBezTo>
                <a:cubicBezTo>
                  <a:pt x="577259" y="384545"/>
                  <a:pt x="580440" y="388749"/>
                  <a:pt x="582264" y="393996"/>
                </a:cubicBezTo>
                <a:cubicBezTo>
                  <a:pt x="584087" y="399242"/>
                  <a:pt x="584998" y="409195"/>
                  <a:pt x="584998" y="423854"/>
                </a:cubicBezTo>
                <a:lnTo>
                  <a:pt x="584998" y="486027"/>
                </a:lnTo>
                <a:lnTo>
                  <a:pt x="600625" y="486027"/>
                </a:lnTo>
                <a:lnTo>
                  <a:pt x="600625" y="438477"/>
                </a:lnTo>
                <a:cubicBezTo>
                  <a:pt x="600625" y="421064"/>
                  <a:pt x="602071" y="408637"/>
                  <a:pt x="604964" y="401195"/>
                </a:cubicBezTo>
                <a:cubicBezTo>
                  <a:pt x="607856" y="393754"/>
                  <a:pt x="612436" y="387801"/>
                  <a:pt x="618704" y="383336"/>
                </a:cubicBezTo>
                <a:cubicBezTo>
                  <a:pt x="624971" y="378871"/>
                  <a:pt x="631887" y="376638"/>
                  <a:pt x="639452" y="376638"/>
                </a:cubicBezTo>
                <a:cubicBezTo>
                  <a:pt x="645682" y="376638"/>
                  <a:pt x="651041" y="378127"/>
                  <a:pt x="655528" y="381103"/>
                </a:cubicBezTo>
                <a:cubicBezTo>
                  <a:pt x="660016" y="384080"/>
                  <a:pt x="663186" y="388005"/>
                  <a:pt x="665040" y="392879"/>
                </a:cubicBezTo>
                <a:cubicBezTo>
                  <a:pt x="666894" y="397753"/>
                  <a:pt x="667821" y="406702"/>
                  <a:pt x="667821" y="419724"/>
                </a:cubicBezTo>
                <a:lnTo>
                  <a:pt x="667821" y="486027"/>
                </a:lnTo>
                <a:lnTo>
                  <a:pt x="683783" y="486027"/>
                </a:lnTo>
                <a:lnTo>
                  <a:pt x="683783" y="419724"/>
                </a:lnTo>
                <a:cubicBezTo>
                  <a:pt x="683783" y="404544"/>
                  <a:pt x="682224" y="393158"/>
                  <a:pt x="679106" y="385568"/>
                </a:cubicBezTo>
                <a:cubicBezTo>
                  <a:pt x="675988" y="377978"/>
                  <a:pt x="671219" y="372062"/>
                  <a:pt x="664797" y="367820"/>
                </a:cubicBezTo>
                <a:cubicBezTo>
                  <a:pt x="658375" y="363579"/>
                  <a:pt x="650970" y="361458"/>
                  <a:pt x="642581" y="361458"/>
                </a:cubicBezTo>
                <a:cubicBezTo>
                  <a:pt x="633599" y="361458"/>
                  <a:pt x="625210" y="363932"/>
                  <a:pt x="617415" y="368881"/>
                </a:cubicBezTo>
                <a:cubicBezTo>
                  <a:pt x="609619" y="373829"/>
                  <a:pt x="603123" y="381066"/>
                  <a:pt x="597927" y="390591"/>
                </a:cubicBezTo>
                <a:cubicBezTo>
                  <a:pt x="595469" y="383447"/>
                  <a:pt x="592564" y="377959"/>
                  <a:pt x="589211" y="374127"/>
                </a:cubicBezTo>
                <a:cubicBezTo>
                  <a:pt x="585858" y="370295"/>
                  <a:pt x="581537" y="367225"/>
                  <a:pt x="576247" y="364918"/>
                </a:cubicBezTo>
                <a:cubicBezTo>
                  <a:pt x="570958" y="362611"/>
                  <a:pt x="565370" y="361458"/>
                  <a:pt x="559486" y="361458"/>
                </a:cubicBezTo>
                <a:close/>
                <a:moveTo>
                  <a:pt x="406312" y="361458"/>
                </a:moveTo>
                <a:cubicBezTo>
                  <a:pt x="386201" y="361458"/>
                  <a:pt x="370150" y="369123"/>
                  <a:pt x="358159" y="384452"/>
                </a:cubicBezTo>
                <a:cubicBezTo>
                  <a:pt x="348700" y="396507"/>
                  <a:pt x="343971" y="410236"/>
                  <a:pt x="343971" y="425640"/>
                </a:cubicBezTo>
                <a:cubicBezTo>
                  <a:pt x="343971" y="442011"/>
                  <a:pt x="349557" y="456689"/>
                  <a:pt x="360730" y="469675"/>
                </a:cubicBezTo>
                <a:cubicBezTo>
                  <a:pt x="371903" y="482660"/>
                  <a:pt x="387395" y="489153"/>
                  <a:pt x="407206" y="489153"/>
                </a:cubicBezTo>
                <a:cubicBezTo>
                  <a:pt x="416144" y="489153"/>
                  <a:pt x="424151" y="487795"/>
                  <a:pt x="431227" y="485078"/>
                </a:cubicBezTo>
                <a:cubicBezTo>
                  <a:pt x="438304" y="482362"/>
                  <a:pt x="444672" y="478400"/>
                  <a:pt x="450333" y="473191"/>
                </a:cubicBezTo>
                <a:cubicBezTo>
                  <a:pt x="455994" y="467982"/>
                  <a:pt x="460984" y="461136"/>
                  <a:pt x="465303" y="452652"/>
                </a:cubicBezTo>
                <a:lnTo>
                  <a:pt x="452132" y="445732"/>
                </a:lnTo>
                <a:cubicBezTo>
                  <a:pt x="447364" y="453664"/>
                  <a:pt x="442931" y="459409"/>
                  <a:pt x="438832" y="462967"/>
                </a:cubicBezTo>
                <a:cubicBezTo>
                  <a:pt x="434734" y="466525"/>
                  <a:pt x="429761" y="469379"/>
                  <a:pt x="423913" y="471529"/>
                </a:cubicBezTo>
                <a:cubicBezTo>
                  <a:pt x="418064" y="473679"/>
                  <a:pt x="412048" y="474754"/>
                  <a:pt x="405865" y="474754"/>
                </a:cubicBezTo>
                <a:cubicBezTo>
                  <a:pt x="393050" y="474754"/>
                  <a:pt x="382283" y="470243"/>
                  <a:pt x="373566" y="461223"/>
                </a:cubicBezTo>
                <a:cubicBezTo>
                  <a:pt x="364850" y="452202"/>
                  <a:pt x="360342" y="440639"/>
                  <a:pt x="360045" y="426533"/>
                </a:cubicBezTo>
                <a:lnTo>
                  <a:pt x="469322" y="426533"/>
                </a:lnTo>
                <a:cubicBezTo>
                  <a:pt x="469173" y="409939"/>
                  <a:pt x="464704" y="396098"/>
                  <a:pt x="455915" y="385010"/>
                </a:cubicBezTo>
                <a:cubicBezTo>
                  <a:pt x="443552" y="369309"/>
                  <a:pt x="427017" y="361458"/>
                  <a:pt x="406312" y="361458"/>
                </a:cubicBezTo>
                <a:close/>
                <a:moveTo>
                  <a:pt x="226881" y="337906"/>
                </a:moveTo>
                <a:lnTo>
                  <a:pt x="255838" y="337906"/>
                </a:lnTo>
                <a:cubicBezTo>
                  <a:pt x="267091" y="337906"/>
                  <a:pt x="275141" y="338873"/>
                  <a:pt x="279986" y="340808"/>
                </a:cubicBezTo>
                <a:cubicBezTo>
                  <a:pt x="284831" y="342743"/>
                  <a:pt x="288744" y="345961"/>
                  <a:pt x="291725" y="350463"/>
                </a:cubicBezTo>
                <a:cubicBezTo>
                  <a:pt x="294707" y="354965"/>
                  <a:pt x="296197" y="359970"/>
                  <a:pt x="296197" y="365476"/>
                </a:cubicBezTo>
                <a:cubicBezTo>
                  <a:pt x="296197" y="371133"/>
                  <a:pt x="294725" y="376250"/>
                  <a:pt x="291781" y="380826"/>
                </a:cubicBezTo>
                <a:cubicBezTo>
                  <a:pt x="288837" y="385402"/>
                  <a:pt x="284738" y="388732"/>
                  <a:pt x="279483" y="390816"/>
                </a:cubicBezTo>
                <a:cubicBezTo>
                  <a:pt x="274228" y="392900"/>
                  <a:pt x="266122" y="393941"/>
                  <a:pt x="255166" y="393941"/>
                </a:cubicBezTo>
                <a:lnTo>
                  <a:pt x="226881" y="393716"/>
                </a:lnTo>
                <a:close/>
                <a:moveTo>
                  <a:pt x="210472" y="321833"/>
                </a:moveTo>
                <a:lnTo>
                  <a:pt x="210472" y="486027"/>
                </a:lnTo>
                <a:lnTo>
                  <a:pt x="226881" y="486027"/>
                </a:lnTo>
                <a:lnTo>
                  <a:pt x="226881" y="409790"/>
                </a:lnTo>
                <a:lnTo>
                  <a:pt x="236157" y="409790"/>
                </a:lnTo>
                <a:lnTo>
                  <a:pt x="295208" y="486027"/>
                </a:lnTo>
                <a:lnTo>
                  <a:pt x="315508" y="486027"/>
                </a:lnTo>
                <a:lnTo>
                  <a:pt x="256460" y="409790"/>
                </a:lnTo>
                <a:cubicBezTo>
                  <a:pt x="270227" y="409716"/>
                  <a:pt x="281017" y="407946"/>
                  <a:pt x="288830" y="404481"/>
                </a:cubicBezTo>
                <a:cubicBezTo>
                  <a:pt x="296644" y="401016"/>
                  <a:pt x="302653" y="395894"/>
                  <a:pt x="306857" y="389114"/>
                </a:cubicBezTo>
                <a:cubicBezTo>
                  <a:pt x="311062" y="382334"/>
                  <a:pt x="313164" y="374473"/>
                  <a:pt x="313164" y="365532"/>
                </a:cubicBezTo>
                <a:cubicBezTo>
                  <a:pt x="313164" y="354803"/>
                  <a:pt x="310113" y="345768"/>
                  <a:pt x="304011" y="338429"/>
                </a:cubicBezTo>
                <a:cubicBezTo>
                  <a:pt x="297909" y="331090"/>
                  <a:pt x="289984" y="326303"/>
                  <a:pt x="280235" y="324068"/>
                </a:cubicBezTo>
                <a:cubicBezTo>
                  <a:pt x="273761" y="322578"/>
                  <a:pt x="261409" y="321833"/>
                  <a:pt x="243177" y="321833"/>
                </a:cubicBezTo>
                <a:close/>
                <a:moveTo>
                  <a:pt x="184034" y="0"/>
                </a:moveTo>
                <a:lnTo>
                  <a:pt x="245615" y="0"/>
                </a:lnTo>
                <a:lnTo>
                  <a:pt x="614038" y="0"/>
                </a:lnTo>
                <a:lnTo>
                  <a:pt x="1289658" y="0"/>
                </a:lnTo>
                <a:cubicBezTo>
                  <a:pt x="1391297" y="0"/>
                  <a:pt x="1473692" y="82395"/>
                  <a:pt x="1473692" y="184034"/>
                </a:cubicBezTo>
                <a:lnTo>
                  <a:pt x="1473692" y="644106"/>
                </a:lnTo>
                <a:lnTo>
                  <a:pt x="1473692" y="920147"/>
                </a:lnTo>
                <a:cubicBezTo>
                  <a:pt x="1473692" y="1021786"/>
                  <a:pt x="1391297" y="1104181"/>
                  <a:pt x="1289658" y="1104181"/>
                </a:cubicBezTo>
                <a:lnTo>
                  <a:pt x="614038" y="1104181"/>
                </a:lnTo>
                <a:lnTo>
                  <a:pt x="429832" y="1242204"/>
                </a:lnTo>
                <a:lnTo>
                  <a:pt x="245615" y="1104181"/>
                </a:lnTo>
                <a:lnTo>
                  <a:pt x="184034" y="1104181"/>
                </a:lnTo>
                <a:cubicBezTo>
                  <a:pt x="82395" y="1104181"/>
                  <a:pt x="0" y="1021786"/>
                  <a:pt x="0" y="920147"/>
                </a:cubicBezTo>
                <a:lnTo>
                  <a:pt x="0" y="644106"/>
                </a:lnTo>
                <a:lnTo>
                  <a:pt x="0" y="184034"/>
                </a:lnTo>
                <a:cubicBezTo>
                  <a:pt x="0" y="82395"/>
                  <a:pt x="82395" y="0"/>
                  <a:pt x="184034" y="0"/>
                </a:cubicBezTo>
                <a:close/>
              </a:path>
            </a:pathLst>
          </a:custGeom>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IE" dirty="0"/>
          </a:p>
        </p:txBody>
      </p:sp>
      <p:sp>
        <p:nvSpPr>
          <p:cNvPr id="37" name="TextBox 36">
            <a:extLst>
              <a:ext uri="{FF2B5EF4-FFF2-40B4-BE49-F238E27FC236}">
                <a16:creationId xmlns:a16="http://schemas.microsoft.com/office/drawing/2014/main" id="{A9D87CA7-891C-A178-6993-621E72B43FFB}"/>
              </a:ext>
            </a:extLst>
          </p:cNvPr>
          <p:cNvSpPr txBox="1"/>
          <p:nvPr/>
        </p:nvSpPr>
        <p:spPr>
          <a:xfrm>
            <a:off x="4538676" y="493717"/>
            <a:ext cx="1326820" cy="1242204"/>
          </a:xfrm>
          <a:custGeom>
            <a:avLst/>
            <a:gdLst/>
            <a:ahLst/>
            <a:cxnLst/>
            <a:rect l="l" t="t" r="r" b="b"/>
            <a:pathLst>
              <a:path w="1326820" h="1242204">
                <a:moveTo>
                  <a:pt x="435331" y="798170"/>
                </a:moveTo>
                <a:cubicBezTo>
                  <a:pt x="448858" y="798170"/>
                  <a:pt x="460249" y="802890"/>
                  <a:pt x="469503" y="812330"/>
                </a:cubicBezTo>
                <a:cubicBezTo>
                  <a:pt x="478757" y="821770"/>
                  <a:pt x="483384" y="833514"/>
                  <a:pt x="483384" y="847562"/>
                </a:cubicBezTo>
                <a:cubicBezTo>
                  <a:pt x="483384" y="856779"/>
                  <a:pt x="481322" y="865067"/>
                  <a:pt x="477196" y="872425"/>
                </a:cubicBezTo>
                <a:cubicBezTo>
                  <a:pt x="473071" y="879783"/>
                  <a:pt x="467181" y="885618"/>
                  <a:pt x="459525" y="889929"/>
                </a:cubicBezTo>
                <a:cubicBezTo>
                  <a:pt x="451870" y="894241"/>
                  <a:pt x="443768" y="896396"/>
                  <a:pt x="435220" y="896396"/>
                </a:cubicBezTo>
                <a:cubicBezTo>
                  <a:pt x="426746" y="896396"/>
                  <a:pt x="418811" y="894222"/>
                  <a:pt x="411416" y="889874"/>
                </a:cubicBezTo>
                <a:cubicBezTo>
                  <a:pt x="404020" y="885525"/>
                  <a:pt x="398130" y="879449"/>
                  <a:pt x="393745" y="871644"/>
                </a:cubicBezTo>
                <a:cubicBezTo>
                  <a:pt x="389359" y="863840"/>
                  <a:pt x="387167" y="855664"/>
                  <a:pt x="387167" y="847116"/>
                </a:cubicBezTo>
                <a:cubicBezTo>
                  <a:pt x="387167" y="838494"/>
                  <a:pt x="389341" y="830318"/>
                  <a:pt x="393689" y="822588"/>
                </a:cubicBezTo>
                <a:cubicBezTo>
                  <a:pt x="398037" y="814857"/>
                  <a:pt x="403890" y="808855"/>
                  <a:pt x="411249" y="804581"/>
                </a:cubicBezTo>
                <a:cubicBezTo>
                  <a:pt x="418608" y="800307"/>
                  <a:pt x="426635" y="798170"/>
                  <a:pt x="435331" y="798170"/>
                </a:cubicBezTo>
                <a:close/>
                <a:moveTo>
                  <a:pt x="785859" y="798058"/>
                </a:moveTo>
                <a:cubicBezTo>
                  <a:pt x="793085" y="798058"/>
                  <a:pt x="799977" y="799584"/>
                  <a:pt x="806533" y="802635"/>
                </a:cubicBezTo>
                <a:cubicBezTo>
                  <a:pt x="813090" y="805686"/>
                  <a:pt x="818361" y="809704"/>
                  <a:pt x="822348" y="814690"/>
                </a:cubicBezTo>
                <a:cubicBezTo>
                  <a:pt x="826334" y="819675"/>
                  <a:pt x="829370" y="826336"/>
                  <a:pt x="831456" y="834670"/>
                </a:cubicBezTo>
                <a:lnTo>
                  <a:pt x="740931" y="834670"/>
                </a:lnTo>
                <a:cubicBezTo>
                  <a:pt x="744135" y="823508"/>
                  <a:pt x="748866" y="815136"/>
                  <a:pt x="755125" y="809555"/>
                </a:cubicBezTo>
                <a:cubicBezTo>
                  <a:pt x="763693" y="801891"/>
                  <a:pt x="773937" y="798058"/>
                  <a:pt x="785859" y="798058"/>
                </a:cubicBezTo>
                <a:close/>
                <a:moveTo>
                  <a:pt x="584327" y="786226"/>
                </a:moveTo>
                <a:lnTo>
                  <a:pt x="584327" y="844716"/>
                </a:lnTo>
                <a:cubicBezTo>
                  <a:pt x="584327" y="861980"/>
                  <a:pt x="586280" y="874909"/>
                  <a:pt x="590187" y="883504"/>
                </a:cubicBezTo>
                <a:cubicBezTo>
                  <a:pt x="594094" y="892099"/>
                  <a:pt x="600010" y="898796"/>
                  <a:pt x="607935" y="903596"/>
                </a:cubicBezTo>
                <a:cubicBezTo>
                  <a:pt x="615860" y="908396"/>
                  <a:pt x="625738" y="910796"/>
                  <a:pt x="637570" y="910796"/>
                </a:cubicBezTo>
                <a:cubicBezTo>
                  <a:pt x="649402" y="910796"/>
                  <a:pt x="659243" y="908396"/>
                  <a:pt x="667094" y="903596"/>
                </a:cubicBezTo>
                <a:cubicBezTo>
                  <a:pt x="674945" y="898796"/>
                  <a:pt x="680823" y="892155"/>
                  <a:pt x="684730" y="883672"/>
                </a:cubicBezTo>
                <a:cubicBezTo>
                  <a:pt x="688637" y="875188"/>
                  <a:pt x="690590" y="862575"/>
                  <a:pt x="690590" y="845832"/>
                </a:cubicBezTo>
                <a:lnTo>
                  <a:pt x="690590" y="786226"/>
                </a:lnTo>
                <a:lnTo>
                  <a:pt x="674628" y="786226"/>
                </a:lnTo>
                <a:lnTo>
                  <a:pt x="674628" y="842930"/>
                </a:lnTo>
                <a:cubicBezTo>
                  <a:pt x="674628" y="858110"/>
                  <a:pt x="673846" y="868045"/>
                  <a:pt x="672281" y="872733"/>
                </a:cubicBezTo>
                <a:cubicBezTo>
                  <a:pt x="669971" y="879579"/>
                  <a:pt x="665778" y="885104"/>
                  <a:pt x="659704" y="889308"/>
                </a:cubicBezTo>
                <a:cubicBezTo>
                  <a:pt x="653630" y="893513"/>
                  <a:pt x="646234" y="895615"/>
                  <a:pt x="637514" y="895615"/>
                </a:cubicBezTo>
                <a:cubicBezTo>
                  <a:pt x="628795" y="895615"/>
                  <a:pt x="621287" y="893457"/>
                  <a:pt x="614990" y="889141"/>
                </a:cubicBezTo>
                <a:cubicBezTo>
                  <a:pt x="608692" y="884825"/>
                  <a:pt x="604426" y="878946"/>
                  <a:pt x="602190" y="871505"/>
                </a:cubicBezTo>
                <a:cubicBezTo>
                  <a:pt x="600699" y="866296"/>
                  <a:pt x="599954" y="856771"/>
                  <a:pt x="599954" y="842930"/>
                </a:cubicBezTo>
                <a:lnTo>
                  <a:pt x="599954" y="786226"/>
                </a:lnTo>
                <a:close/>
                <a:moveTo>
                  <a:pt x="222414" y="786226"/>
                </a:moveTo>
                <a:lnTo>
                  <a:pt x="278336" y="907670"/>
                </a:lnTo>
                <a:lnTo>
                  <a:pt x="281238" y="907670"/>
                </a:lnTo>
                <a:lnTo>
                  <a:pt x="336826" y="786226"/>
                </a:lnTo>
                <a:lnTo>
                  <a:pt x="320083" y="786226"/>
                </a:lnTo>
                <a:lnTo>
                  <a:pt x="279810" y="874752"/>
                </a:lnTo>
                <a:lnTo>
                  <a:pt x="239046" y="786226"/>
                </a:lnTo>
                <a:close/>
                <a:moveTo>
                  <a:pt x="908902" y="783101"/>
                </a:moveTo>
                <a:cubicBezTo>
                  <a:pt x="899287" y="783101"/>
                  <a:pt x="891330" y="786152"/>
                  <a:pt x="885031" y="792254"/>
                </a:cubicBezTo>
                <a:cubicBezTo>
                  <a:pt x="878733" y="798356"/>
                  <a:pt x="875584" y="806021"/>
                  <a:pt x="875584" y="815248"/>
                </a:cubicBezTo>
                <a:cubicBezTo>
                  <a:pt x="875584" y="822317"/>
                  <a:pt x="877560" y="828605"/>
                  <a:pt x="881512" y="834112"/>
                </a:cubicBezTo>
                <a:cubicBezTo>
                  <a:pt x="885464" y="839618"/>
                  <a:pt x="892921" y="845200"/>
                  <a:pt x="903885" y="850855"/>
                </a:cubicBezTo>
                <a:cubicBezTo>
                  <a:pt x="914100" y="856064"/>
                  <a:pt x="920663" y="860380"/>
                  <a:pt x="923572" y="863803"/>
                </a:cubicBezTo>
                <a:cubicBezTo>
                  <a:pt x="926480" y="867300"/>
                  <a:pt x="927934" y="871282"/>
                  <a:pt x="927934" y="875746"/>
                </a:cubicBezTo>
                <a:cubicBezTo>
                  <a:pt x="927934" y="881179"/>
                  <a:pt x="925733" y="885904"/>
                  <a:pt x="921333" y="889922"/>
                </a:cubicBezTo>
                <a:cubicBezTo>
                  <a:pt x="916932" y="893941"/>
                  <a:pt x="911599" y="895950"/>
                  <a:pt x="905334" y="895950"/>
                </a:cubicBezTo>
                <a:cubicBezTo>
                  <a:pt x="896383" y="895950"/>
                  <a:pt x="887918" y="891448"/>
                  <a:pt x="879937" y="882444"/>
                </a:cubicBezTo>
                <a:lnTo>
                  <a:pt x="870114" y="893606"/>
                </a:lnTo>
                <a:cubicBezTo>
                  <a:pt x="874288" y="898964"/>
                  <a:pt x="879561" y="903168"/>
                  <a:pt x="885933" y="906219"/>
                </a:cubicBezTo>
                <a:cubicBezTo>
                  <a:pt x="892305" y="909270"/>
                  <a:pt x="898994" y="910796"/>
                  <a:pt x="906000" y="910796"/>
                </a:cubicBezTo>
                <a:cubicBezTo>
                  <a:pt x="916508" y="910796"/>
                  <a:pt x="925265" y="907335"/>
                  <a:pt x="932271" y="900415"/>
                </a:cubicBezTo>
                <a:cubicBezTo>
                  <a:pt x="939276" y="893494"/>
                  <a:pt x="942779" y="885048"/>
                  <a:pt x="942779" y="875077"/>
                </a:cubicBezTo>
                <a:cubicBezTo>
                  <a:pt x="942779" y="868007"/>
                  <a:pt x="940729" y="861645"/>
                  <a:pt x="936628" y="855990"/>
                </a:cubicBezTo>
                <a:cubicBezTo>
                  <a:pt x="932452" y="850409"/>
                  <a:pt x="924547" y="844604"/>
                  <a:pt x="912914" y="838577"/>
                </a:cubicBezTo>
                <a:cubicBezTo>
                  <a:pt x="903369" y="833665"/>
                  <a:pt x="897105" y="829387"/>
                  <a:pt x="894121" y="825740"/>
                </a:cubicBezTo>
                <a:cubicBezTo>
                  <a:pt x="891139" y="822168"/>
                  <a:pt x="889648" y="818410"/>
                  <a:pt x="889648" y="814467"/>
                </a:cubicBezTo>
                <a:cubicBezTo>
                  <a:pt x="889648" y="810002"/>
                  <a:pt x="891457" y="806095"/>
                  <a:pt x="895075" y="802746"/>
                </a:cubicBezTo>
                <a:cubicBezTo>
                  <a:pt x="898694" y="799398"/>
                  <a:pt x="903040" y="797723"/>
                  <a:pt x="908114" y="797723"/>
                </a:cubicBezTo>
                <a:cubicBezTo>
                  <a:pt x="916096" y="797723"/>
                  <a:pt x="924265" y="801779"/>
                  <a:pt x="932622" y="809890"/>
                </a:cubicBezTo>
                <a:lnTo>
                  <a:pt x="942668" y="799509"/>
                </a:lnTo>
                <a:cubicBezTo>
                  <a:pt x="931338" y="788570"/>
                  <a:pt x="920083" y="783101"/>
                  <a:pt x="908902" y="783101"/>
                </a:cubicBezTo>
                <a:close/>
                <a:moveTo>
                  <a:pt x="785636" y="783101"/>
                </a:moveTo>
                <a:cubicBezTo>
                  <a:pt x="765525" y="783101"/>
                  <a:pt x="749474" y="790766"/>
                  <a:pt x="737483" y="806095"/>
                </a:cubicBezTo>
                <a:cubicBezTo>
                  <a:pt x="728025" y="818150"/>
                  <a:pt x="723295" y="831879"/>
                  <a:pt x="723295" y="847283"/>
                </a:cubicBezTo>
                <a:cubicBezTo>
                  <a:pt x="723295" y="863654"/>
                  <a:pt x="728881" y="878332"/>
                  <a:pt x="740054" y="891318"/>
                </a:cubicBezTo>
                <a:cubicBezTo>
                  <a:pt x="751227" y="904303"/>
                  <a:pt x="766719" y="910796"/>
                  <a:pt x="786530" y="910796"/>
                </a:cubicBezTo>
                <a:cubicBezTo>
                  <a:pt x="795468" y="910796"/>
                  <a:pt x="803475" y="909437"/>
                  <a:pt x="810551" y="906721"/>
                </a:cubicBezTo>
                <a:cubicBezTo>
                  <a:pt x="817628" y="904005"/>
                  <a:pt x="823996" y="900043"/>
                  <a:pt x="829657" y="894834"/>
                </a:cubicBezTo>
                <a:cubicBezTo>
                  <a:pt x="835318" y="889625"/>
                  <a:pt x="840308" y="882779"/>
                  <a:pt x="844627" y="874295"/>
                </a:cubicBezTo>
                <a:lnTo>
                  <a:pt x="831456" y="867375"/>
                </a:lnTo>
                <a:cubicBezTo>
                  <a:pt x="826688" y="875307"/>
                  <a:pt x="822255" y="881052"/>
                  <a:pt x="818157" y="884610"/>
                </a:cubicBezTo>
                <a:cubicBezTo>
                  <a:pt x="814059" y="888168"/>
                  <a:pt x="809085" y="891022"/>
                  <a:pt x="803237" y="893172"/>
                </a:cubicBezTo>
                <a:cubicBezTo>
                  <a:pt x="797388" y="895321"/>
                  <a:pt x="791372" y="896396"/>
                  <a:pt x="785189" y="896396"/>
                </a:cubicBezTo>
                <a:cubicBezTo>
                  <a:pt x="772374" y="896396"/>
                  <a:pt x="761607" y="891886"/>
                  <a:pt x="752890" y="882866"/>
                </a:cubicBezTo>
                <a:cubicBezTo>
                  <a:pt x="744174" y="873845"/>
                  <a:pt x="739666" y="862282"/>
                  <a:pt x="739369" y="848176"/>
                </a:cubicBezTo>
                <a:lnTo>
                  <a:pt x="848646" y="848176"/>
                </a:lnTo>
                <a:cubicBezTo>
                  <a:pt x="848497" y="831582"/>
                  <a:pt x="844028" y="817741"/>
                  <a:pt x="835239" y="806653"/>
                </a:cubicBezTo>
                <a:cubicBezTo>
                  <a:pt x="822876" y="790952"/>
                  <a:pt x="806341" y="783101"/>
                  <a:pt x="785636" y="783101"/>
                </a:cubicBezTo>
                <a:close/>
                <a:moveTo>
                  <a:pt x="434048" y="783101"/>
                </a:moveTo>
                <a:cubicBezTo>
                  <a:pt x="416784" y="783101"/>
                  <a:pt x="402013" y="789315"/>
                  <a:pt x="389734" y="801742"/>
                </a:cubicBezTo>
                <a:cubicBezTo>
                  <a:pt x="377456" y="814169"/>
                  <a:pt x="371317" y="829126"/>
                  <a:pt x="371317" y="846613"/>
                </a:cubicBezTo>
                <a:cubicBezTo>
                  <a:pt x="371317" y="864473"/>
                  <a:pt x="377400" y="879635"/>
                  <a:pt x="389567" y="892099"/>
                </a:cubicBezTo>
                <a:cubicBezTo>
                  <a:pt x="401733" y="904563"/>
                  <a:pt x="416412" y="910796"/>
                  <a:pt x="433601" y="910796"/>
                </a:cubicBezTo>
                <a:cubicBezTo>
                  <a:pt x="443275" y="910796"/>
                  <a:pt x="452186" y="908786"/>
                  <a:pt x="460334" y="904768"/>
                </a:cubicBezTo>
                <a:cubicBezTo>
                  <a:pt x="468483" y="900750"/>
                  <a:pt x="475831" y="894759"/>
                  <a:pt x="482380" y="886797"/>
                </a:cubicBezTo>
                <a:lnTo>
                  <a:pt x="482380" y="907670"/>
                </a:lnTo>
                <a:lnTo>
                  <a:pt x="497783" y="907670"/>
                </a:lnTo>
                <a:lnTo>
                  <a:pt x="497783" y="786226"/>
                </a:lnTo>
                <a:lnTo>
                  <a:pt x="482380" y="786226"/>
                </a:lnTo>
                <a:lnTo>
                  <a:pt x="482380" y="808551"/>
                </a:lnTo>
                <a:cubicBezTo>
                  <a:pt x="476278" y="800067"/>
                  <a:pt x="469190" y="793705"/>
                  <a:pt x="461116" y="789463"/>
                </a:cubicBezTo>
                <a:cubicBezTo>
                  <a:pt x="453042" y="785222"/>
                  <a:pt x="444019" y="783101"/>
                  <a:pt x="434048" y="783101"/>
                </a:cubicBezTo>
                <a:close/>
                <a:moveTo>
                  <a:pt x="526842" y="739346"/>
                </a:moveTo>
                <a:lnTo>
                  <a:pt x="526842" y="907670"/>
                </a:lnTo>
                <a:lnTo>
                  <a:pt x="542469" y="907670"/>
                </a:lnTo>
                <a:lnTo>
                  <a:pt x="542469" y="739346"/>
                </a:lnTo>
                <a:close/>
                <a:moveTo>
                  <a:pt x="374777" y="510001"/>
                </a:moveTo>
                <a:lnTo>
                  <a:pt x="374777" y="568491"/>
                </a:lnTo>
                <a:cubicBezTo>
                  <a:pt x="374777" y="585755"/>
                  <a:pt x="376730" y="598684"/>
                  <a:pt x="380637" y="607279"/>
                </a:cubicBezTo>
                <a:cubicBezTo>
                  <a:pt x="384544" y="615874"/>
                  <a:pt x="390460" y="622571"/>
                  <a:pt x="398385" y="627371"/>
                </a:cubicBezTo>
                <a:cubicBezTo>
                  <a:pt x="406310" y="632171"/>
                  <a:pt x="416188" y="634570"/>
                  <a:pt x="428020" y="634570"/>
                </a:cubicBezTo>
                <a:cubicBezTo>
                  <a:pt x="439852" y="634570"/>
                  <a:pt x="449693" y="632171"/>
                  <a:pt x="457544" y="627371"/>
                </a:cubicBezTo>
                <a:cubicBezTo>
                  <a:pt x="465395" y="622571"/>
                  <a:pt x="471273" y="615930"/>
                  <a:pt x="475180" y="607447"/>
                </a:cubicBezTo>
                <a:cubicBezTo>
                  <a:pt x="479087" y="598963"/>
                  <a:pt x="481040" y="586350"/>
                  <a:pt x="481040" y="569607"/>
                </a:cubicBezTo>
                <a:lnTo>
                  <a:pt x="481040" y="510001"/>
                </a:lnTo>
                <a:lnTo>
                  <a:pt x="465078" y="510001"/>
                </a:lnTo>
                <a:lnTo>
                  <a:pt x="465078" y="566705"/>
                </a:lnTo>
                <a:cubicBezTo>
                  <a:pt x="465078" y="581885"/>
                  <a:pt x="464296" y="591820"/>
                  <a:pt x="462731" y="596508"/>
                </a:cubicBezTo>
                <a:cubicBezTo>
                  <a:pt x="460421" y="603354"/>
                  <a:pt x="456228" y="608879"/>
                  <a:pt x="450154" y="613083"/>
                </a:cubicBezTo>
                <a:cubicBezTo>
                  <a:pt x="444080" y="617288"/>
                  <a:pt x="436684" y="619390"/>
                  <a:pt x="427964" y="619390"/>
                </a:cubicBezTo>
                <a:cubicBezTo>
                  <a:pt x="419245" y="619390"/>
                  <a:pt x="411737" y="617232"/>
                  <a:pt x="405440" y="612916"/>
                </a:cubicBezTo>
                <a:cubicBezTo>
                  <a:pt x="399142" y="608600"/>
                  <a:pt x="394876" y="602721"/>
                  <a:pt x="392640" y="595280"/>
                </a:cubicBezTo>
                <a:cubicBezTo>
                  <a:pt x="391149" y="590071"/>
                  <a:pt x="390404" y="580546"/>
                  <a:pt x="390404" y="566705"/>
                </a:cubicBezTo>
                <a:lnTo>
                  <a:pt x="390404" y="510001"/>
                </a:lnTo>
                <a:close/>
                <a:moveTo>
                  <a:pt x="295079" y="506876"/>
                </a:moveTo>
                <a:cubicBezTo>
                  <a:pt x="286150" y="506876"/>
                  <a:pt x="277890" y="508941"/>
                  <a:pt x="270300" y="513071"/>
                </a:cubicBezTo>
                <a:cubicBezTo>
                  <a:pt x="262709" y="517201"/>
                  <a:pt x="255789" y="523433"/>
                  <a:pt x="249538" y="531767"/>
                </a:cubicBezTo>
                <a:lnTo>
                  <a:pt x="249538" y="510001"/>
                </a:lnTo>
                <a:lnTo>
                  <a:pt x="233911" y="510001"/>
                </a:lnTo>
                <a:lnTo>
                  <a:pt x="233911" y="631445"/>
                </a:lnTo>
                <a:lnTo>
                  <a:pt x="249538" y="631445"/>
                </a:lnTo>
                <a:lnTo>
                  <a:pt x="249538" y="586908"/>
                </a:lnTo>
                <a:cubicBezTo>
                  <a:pt x="249538" y="570909"/>
                  <a:pt x="250282" y="559896"/>
                  <a:pt x="251771" y="553868"/>
                </a:cubicBezTo>
                <a:cubicBezTo>
                  <a:pt x="254152" y="544641"/>
                  <a:pt x="259082" y="536902"/>
                  <a:pt x="266562" y="530651"/>
                </a:cubicBezTo>
                <a:cubicBezTo>
                  <a:pt x="274042" y="524400"/>
                  <a:pt x="282508" y="521275"/>
                  <a:pt x="291961" y="521275"/>
                </a:cubicBezTo>
                <a:cubicBezTo>
                  <a:pt x="300222" y="521275"/>
                  <a:pt x="306920" y="523303"/>
                  <a:pt x="312055" y="527358"/>
                </a:cubicBezTo>
                <a:cubicBezTo>
                  <a:pt x="317191" y="531414"/>
                  <a:pt x="320663" y="537460"/>
                  <a:pt x="322474" y="545497"/>
                </a:cubicBezTo>
                <a:cubicBezTo>
                  <a:pt x="323633" y="550185"/>
                  <a:pt x="324213" y="559524"/>
                  <a:pt x="324213" y="573514"/>
                </a:cubicBezTo>
                <a:lnTo>
                  <a:pt x="324213" y="631445"/>
                </a:lnTo>
                <a:lnTo>
                  <a:pt x="339840" y="631445"/>
                </a:lnTo>
                <a:lnTo>
                  <a:pt x="339840" y="568937"/>
                </a:lnTo>
                <a:cubicBezTo>
                  <a:pt x="339840" y="552417"/>
                  <a:pt x="338165" y="540251"/>
                  <a:pt x="334817" y="532437"/>
                </a:cubicBezTo>
                <a:cubicBezTo>
                  <a:pt x="331468" y="524624"/>
                  <a:pt x="326278" y="518410"/>
                  <a:pt x="319245" y="513796"/>
                </a:cubicBezTo>
                <a:cubicBezTo>
                  <a:pt x="312213" y="509183"/>
                  <a:pt x="304158" y="506876"/>
                  <a:pt x="295079" y="506876"/>
                </a:cubicBezTo>
                <a:close/>
                <a:moveTo>
                  <a:pt x="574467" y="463120"/>
                </a:moveTo>
                <a:lnTo>
                  <a:pt x="574467" y="631445"/>
                </a:lnTo>
                <a:lnTo>
                  <a:pt x="590094" y="631445"/>
                </a:lnTo>
                <a:lnTo>
                  <a:pt x="590094" y="463120"/>
                </a:lnTo>
                <a:close/>
                <a:moveTo>
                  <a:pt x="517317" y="463120"/>
                </a:moveTo>
                <a:lnTo>
                  <a:pt x="517317" y="631445"/>
                </a:lnTo>
                <a:lnTo>
                  <a:pt x="532944" y="631445"/>
                </a:lnTo>
                <a:lnTo>
                  <a:pt x="532944" y="463120"/>
                </a:lnTo>
                <a:close/>
                <a:moveTo>
                  <a:pt x="815215" y="245943"/>
                </a:moveTo>
                <a:cubicBezTo>
                  <a:pt x="828134" y="245943"/>
                  <a:pt x="839280" y="250743"/>
                  <a:pt x="848652" y="260342"/>
                </a:cubicBezTo>
                <a:cubicBezTo>
                  <a:pt x="858024" y="269942"/>
                  <a:pt x="862710" y="281550"/>
                  <a:pt x="862710" y="295168"/>
                </a:cubicBezTo>
                <a:cubicBezTo>
                  <a:pt x="862710" y="303949"/>
                  <a:pt x="860582" y="312134"/>
                  <a:pt x="856325" y="319725"/>
                </a:cubicBezTo>
                <a:cubicBezTo>
                  <a:pt x="852068" y="327315"/>
                  <a:pt x="846318" y="333175"/>
                  <a:pt x="839074" y="337305"/>
                </a:cubicBezTo>
                <a:cubicBezTo>
                  <a:pt x="831830" y="341435"/>
                  <a:pt x="823877" y="343500"/>
                  <a:pt x="815215" y="343500"/>
                </a:cubicBezTo>
                <a:cubicBezTo>
                  <a:pt x="806553" y="343500"/>
                  <a:pt x="798600" y="341435"/>
                  <a:pt x="791356" y="337305"/>
                </a:cubicBezTo>
                <a:cubicBezTo>
                  <a:pt x="784112" y="333175"/>
                  <a:pt x="778362" y="327315"/>
                  <a:pt x="774105" y="319725"/>
                </a:cubicBezTo>
                <a:cubicBezTo>
                  <a:pt x="769849" y="312134"/>
                  <a:pt x="767720" y="303949"/>
                  <a:pt x="767720" y="295168"/>
                </a:cubicBezTo>
                <a:cubicBezTo>
                  <a:pt x="767720" y="281550"/>
                  <a:pt x="772388" y="269942"/>
                  <a:pt x="781723" y="260342"/>
                </a:cubicBezTo>
                <a:cubicBezTo>
                  <a:pt x="791058" y="250743"/>
                  <a:pt x="802222" y="245943"/>
                  <a:pt x="815215" y="245943"/>
                </a:cubicBezTo>
                <a:close/>
                <a:moveTo>
                  <a:pt x="1100184" y="245608"/>
                </a:moveTo>
                <a:cubicBezTo>
                  <a:pt x="1107410" y="245608"/>
                  <a:pt x="1114302" y="247134"/>
                  <a:pt x="1120858" y="250185"/>
                </a:cubicBezTo>
                <a:cubicBezTo>
                  <a:pt x="1127415" y="253236"/>
                  <a:pt x="1132686" y="257254"/>
                  <a:pt x="1136673" y="262240"/>
                </a:cubicBezTo>
                <a:cubicBezTo>
                  <a:pt x="1140659" y="267225"/>
                  <a:pt x="1143695" y="273885"/>
                  <a:pt x="1145781" y="282220"/>
                </a:cubicBezTo>
                <a:lnTo>
                  <a:pt x="1055256" y="282220"/>
                </a:lnTo>
                <a:cubicBezTo>
                  <a:pt x="1058460" y="271058"/>
                  <a:pt x="1063191" y="262686"/>
                  <a:pt x="1069450" y="257105"/>
                </a:cubicBezTo>
                <a:cubicBezTo>
                  <a:pt x="1078018" y="249440"/>
                  <a:pt x="1088262" y="245608"/>
                  <a:pt x="1100184" y="245608"/>
                </a:cubicBezTo>
                <a:close/>
                <a:moveTo>
                  <a:pt x="433434" y="245608"/>
                </a:moveTo>
                <a:cubicBezTo>
                  <a:pt x="440660" y="245608"/>
                  <a:pt x="447552" y="247134"/>
                  <a:pt x="454108" y="250185"/>
                </a:cubicBezTo>
                <a:cubicBezTo>
                  <a:pt x="460665" y="253236"/>
                  <a:pt x="465936" y="257254"/>
                  <a:pt x="469923" y="262240"/>
                </a:cubicBezTo>
                <a:cubicBezTo>
                  <a:pt x="473909" y="267225"/>
                  <a:pt x="476945" y="273885"/>
                  <a:pt x="479031" y="282220"/>
                </a:cubicBezTo>
                <a:lnTo>
                  <a:pt x="388506" y="282220"/>
                </a:lnTo>
                <a:cubicBezTo>
                  <a:pt x="391710" y="271058"/>
                  <a:pt x="396441" y="262686"/>
                  <a:pt x="402700" y="257105"/>
                </a:cubicBezTo>
                <a:cubicBezTo>
                  <a:pt x="411268" y="249440"/>
                  <a:pt x="421512" y="245608"/>
                  <a:pt x="433434" y="245608"/>
                </a:cubicBezTo>
                <a:close/>
                <a:moveTo>
                  <a:pt x="898689" y="233776"/>
                </a:moveTo>
                <a:lnTo>
                  <a:pt x="954611" y="355220"/>
                </a:lnTo>
                <a:lnTo>
                  <a:pt x="957513" y="355220"/>
                </a:lnTo>
                <a:lnTo>
                  <a:pt x="1013101" y="233776"/>
                </a:lnTo>
                <a:lnTo>
                  <a:pt x="996358" y="233776"/>
                </a:lnTo>
                <a:lnTo>
                  <a:pt x="956085" y="322302"/>
                </a:lnTo>
                <a:lnTo>
                  <a:pt x="915321" y="233776"/>
                </a:lnTo>
                <a:close/>
                <a:moveTo>
                  <a:pt x="1099961" y="230651"/>
                </a:moveTo>
                <a:cubicBezTo>
                  <a:pt x="1079850" y="230651"/>
                  <a:pt x="1063799" y="238316"/>
                  <a:pt x="1051808" y="253645"/>
                </a:cubicBezTo>
                <a:cubicBezTo>
                  <a:pt x="1042350" y="265700"/>
                  <a:pt x="1037620" y="279429"/>
                  <a:pt x="1037620" y="294833"/>
                </a:cubicBezTo>
                <a:cubicBezTo>
                  <a:pt x="1037620" y="311204"/>
                  <a:pt x="1043206" y="325882"/>
                  <a:pt x="1054379" y="338868"/>
                </a:cubicBezTo>
                <a:cubicBezTo>
                  <a:pt x="1065552" y="351853"/>
                  <a:pt x="1081044" y="358345"/>
                  <a:pt x="1100855" y="358345"/>
                </a:cubicBezTo>
                <a:cubicBezTo>
                  <a:pt x="1109793" y="358345"/>
                  <a:pt x="1117800" y="356987"/>
                  <a:pt x="1124876" y="354271"/>
                </a:cubicBezTo>
                <a:cubicBezTo>
                  <a:pt x="1131953" y="351555"/>
                  <a:pt x="1138321" y="347593"/>
                  <a:pt x="1143982" y="342384"/>
                </a:cubicBezTo>
                <a:cubicBezTo>
                  <a:pt x="1149643" y="337175"/>
                  <a:pt x="1154633" y="330329"/>
                  <a:pt x="1158952" y="321845"/>
                </a:cubicBezTo>
                <a:lnTo>
                  <a:pt x="1145781" y="314925"/>
                </a:lnTo>
                <a:cubicBezTo>
                  <a:pt x="1141013" y="322857"/>
                  <a:pt x="1136580" y="328602"/>
                  <a:pt x="1132482" y="332160"/>
                </a:cubicBezTo>
                <a:cubicBezTo>
                  <a:pt x="1128384" y="335718"/>
                  <a:pt x="1123410" y="338572"/>
                  <a:pt x="1117562" y="340721"/>
                </a:cubicBezTo>
                <a:cubicBezTo>
                  <a:pt x="1111713" y="342871"/>
                  <a:pt x="1105697" y="343946"/>
                  <a:pt x="1099514" y="343946"/>
                </a:cubicBezTo>
                <a:cubicBezTo>
                  <a:pt x="1086699" y="343946"/>
                  <a:pt x="1075932" y="339436"/>
                  <a:pt x="1067215" y="330416"/>
                </a:cubicBezTo>
                <a:cubicBezTo>
                  <a:pt x="1058499" y="321395"/>
                  <a:pt x="1053991" y="309832"/>
                  <a:pt x="1053694" y="295726"/>
                </a:cubicBezTo>
                <a:lnTo>
                  <a:pt x="1162971" y="295726"/>
                </a:lnTo>
                <a:cubicBezTo>
                  <a:pt x="1162822" y="279132"/>
                  <a:pt x="1158353" y="265291"/>
                  <a:pt x="1149564" y="254203"/>
                </a:cubicBezTo>
                <a:cubicBezTo>
                  <a:pt x="1137201" y="238502"/>
                  <a:pt x="1120666" y="230651"/>
                  <a:pt x="1099961" y="230651"/>
                </a:cubicBezTo>
                <a:close/>
                <a:moveTo>
                  <a:pt x="815271" y="230651"/>
                </a:moveTo>
                <a:cubicBezTo>
                  <a:pt x="796486" y="230651"/>
                  <a:pt x="780943" y="237460"/>
                  <a:pt x="768643" y="251078"/>
                </a:cubicBezTo>
                <a:cubicBezTo>
                  <a:pt x="757461" y="263430"/>
                  <a:pt x="751870" y="278015"/>
                  <a:pt x="751870" y="294833"/>
                </a:cubicBezTo>
                <a:cubicBezTo>
                  <a:pt x="751870" y="311799"/>
                  <a:pt x="757778" y="326626"/>
                  <a:pt x="769594" y="339314"/>
                </a:cubicBezTo>
                <a:cubicBezTo>
                  <a:pt x="781409" y="352002"/>
                  <a:pt x="796635" y="358345"/>
                  <a:pt x="815271" y="358345"/>
                </a:cubicBezTo>
                <a:cubicBezTo>
                  <a:pt x="833833" y="358345"/>
                  <a:pt x="849021" y="352002"/>
                  <a:pt x="860837" y="339314"/>
                </a:cubicBezTo>
                <a:cubicBezTo>
                  <a:pt x="872652" y="326626"/>
                  <a:pt x="878560" y="311799"/>
                  <a:pt x="878560" y="294833"/>
                </a:cubicBezTo>
                <a:cubicBezTo>
                  <a:pt x="878560" y="277941"/>
                  <a:pt x="872969" y="263319"/>
                  <a:pt x="861787" y="250966"/>
                </a:cubicBezTo>
                <a:cubicBezTo>
                  <a:pt x="849487" y="237423"/>
                  <a:pt x="833981" y="230651"/>
                  <a:pt x="815271" y="230651"/>
                </a:cubicBezTo>
                <a:close/>
                <a:moveTo>
                  <a:pt x="586385" y="230651"/>
                </a:moveTo>
                <a:cubicBezTo>
                  <a:pt x="577668" y="230651"/>
                  <a:pt x="569361" y="233032"/>
                  <a:pt x="561464" y="237795"/>
                </a:cubicBezTo>
                <a:cubicBezTo>
                  <a:pt x="555727" y="241367"/>
                  <a:pt x="550139" y="247022"/>
                  <a:pt x="544701" y="254761"/>
                </a:cubicBezTo>
                <a:lnTo>
                  <a:pt x="544701" y="233776"/>
                </a:lnTo>
                <a:lnTo>
                  <a:pt x="529074" y="233776"/>
                </a:lnTo>
                <a:lnTo>
                  <a:pt x="529074" y="355220"/>
                </a:lnTo>
                <a:lnTo>
                  <a:pt x="544701" y="355220"/>
                </a:lnTo>
                <a:lnTo>
                  <a:pt x="544701" y="303763"/>
                </a:lnTo>
                <a:cubicBezTo>
                  <a:pt x="544701" y="288582"/>
                  <a:pt x="546208" y="277309"/>
                  <a:pt x="549222" y="269942"/>
                </a:cubicBezTo>
                <a:cubicBezTo>
                  <a:pt x="552236" y="262575"/>
                  <a:pt x="556887" y="256714"/>
                  <a:pt x="563175" y="252361"/>
                </a:cubicBezTo>
                <a:cubicBezTo>
                  <a:pt x="569463" y="248008"/>
                  <a:pt x="576216" y="245831"/>
                  <a:pt x="583434" y="245831"/>
                </a:cubicBezTo>
                <a:cubicBezTo>
                  <a:pt x="589685" y="245831"/>
                  <a:pt x="595080" y="247413"/>
                  <a:pt x="599619" y="250575"/>
                </a:cubicBezTo>
                <a:cubicBezTo>
                  <a:pt x="604158" y="253738"/>
                  <a:pt x="607340" y="257942"/>
                  <a:pt x="609163" y="263188"/>
                </a:cubicBezTo>
                <a:cubicBezTo>
                  <a:pt x="610986" y="268435"/>
                  <a:pt x="611897" y="278388"/>
                  <a:pt x="611897" y="293047"/>
                </a:cubicBezTo>
                <a:lnTo>
                  <a:pt x="611897" y="355220"/>
                </a:lnTo>
                <a:lnTo>
                  <a:pt x="627524" y="355220"/>
                </a:lnTo>
                <a:lnTo>
                  <a:pt x="627524" y="307669"/>
                </a:lnTo>
                <a:cubicBezTo>
                  <a:pt x="627524" y="290257"/>
                  <a:pt x="628970" y="277829"/>
                  <a:pt x="631863" y="270388"/>
                </a:cubicBezTo>
                <a:cubicBezTo>
                  <a:pt x="634755" y="262947"/>
                  <a:pt x="639335" y="256993"/>
                  <a:pt x="645603" y="252529"/>
                </a:cubicBezTo>
                <a:cubicBezTo>
                  <a:pt x="651870" y="248064"/>
                  <a:pt x="658786" y="245831"/>
                  <a:pt x="666351" y="245831"/>
                </a:cubicBezTo>
                <a:cubicBezTo>
                  <a:pt x="672581" y="245831"/>
                  <a:pt x="677940" y="247320"/>
                  <a:pt x="682427" y="250296"/>
                </a:cubicBezTo>
                <a:cubicBezTo>
                  <a:pt x="686915" y="253273"/>
                  <a:pt x="690085" y="257198"/>
                  <a:pt x="691939" y="262072"/>
                </a:cubicBezTo>
                <a:cubicBezTo>
                  <a:pt x="693793" y="266946"/>
                  <a:pt x="694720" y="275895"/>
                  <a:pt x="694720" y="288917"/>
                </a:cubicBezTo>
                <a:lnTo>
                  <a:pt x="694720" y="355220"/>
                </a:lnTo>
                <a:lnTo>
                  <a:pt x="710682" y="355220"/>
                </a:lnTo>
                <a:lnTo>
                  <a:pt x="710682" y="288917"/>
                </a:lnTo>
                <a:cubicBezTo>
                  <a:pt x="710682" y="273737"/>
                  <a:pt x="709123" y="262351"/>
                  <a:pt x="706005" y="254761"/>
                </a:cubicBezTo>
                <a:cubicBezTo>
                  <a:pt x="702887" y="247171"/>
                  <a:pt x="698118" y="241255"/>
                  <a:pt x="691696" y="237013"/>
                </a:cubicBezTo>
                <a:cubicBezTo>
                  <a:pt x="685274" y="232772"/>
                  <a:pt x="677869" y="230651"/>
                  <a:pt x="669480" y="230651"/>
                </a:cubicBezTo>
                <a:cubicBezTo>
                  <a:pt x="660498" y="230651"/>
                  <a:pt x="652109" y="233125"/>
                  <a:pt x="644314" y="238074"/>
                </a:cubicBezTo>
                <a:cubicBezTo>
                  <a:pt x="636518" y="243022"/>
                  <a:pt x="630022" y="250259"/>
                  <a:pt x="624826" y="259784"/>
                </a:cubicBezTo>
                <a:cubicBezTo>
                  <a:pt x="622368" y="252640"/>
                  <a:pt x="619463" y="247152"/>
                  <a:pt x="616110" y="243320"/>
                </a:cubicBezTo>
                <a:cubicBezTo>
                  <a:pt x="612757" y="239488"/>
                  <a:pt x="608436" y="236418"/>
                  <a:pt x="603146" y="234111"/>
                </a:cubicBezTo>
                <a:cubicBezTo>
                  <a:pt x="597857" y="231804"/>
                  <a:pt x="592269" y="230651"/>
                  <a:pt x="586385" y="230651"/>
                </a:cubicBezTo>
                <a:close/>
                <a:moveTo>
                  <a:pt x="433211" y="230651"/>
                </a:moveTo>
                <a:cubicBezTo>
                  <a:pt x="413100" y="230651"/>
                  <a:pt x="397049" y="238316"/>
                  <a:pt x="385058" y="253645"/>
                </a:cubicBezTo>
                <a:cubicBezTo>
                  <a:pt x="375600" y="265700"/>
                  <a:pt x="370870" y="279429"/>
                  <a:pt x="370870" y="294833"/>
                </a:cubicBezTo>
                <a:cubicBezTo>
                  <a:pt x="370870" y="311204"/>
                  <a:pt x="376457" y="325882"/>
                  <a:pt x="387629" y="338868"/>
                </a:cubicBezTo>
                <a:cubicBezTo>
                  <a:pt x="398802" y="351853"/>
                  <a:pt x="414294" y="358345"/>
                  <a:pt x="434105" y="358345"/>
                </a:cubicBezTo>
                <a:cubicBezTo>
                  <a:pt x="443043" y="358345"/>
                  <a:pt x="451050" y="356987"/>
                  <a:pt x="458126" y="354271"/>
                </a:cubicBezTo>
                <a:cubicBezTo>
                  <a:pt x="465203" y="351555"/>
                  <a:pt x="471571" y="347593"/>
                  <a:pt x="477232" y="342384"/>
                </a:cubicBezTo>
                <a:cubicBezTo>
                  <a:pt x="482893" y="337175"/>
                  <a:pt x="487883" y="330329"/>
                  <a:pt x="492202" y="321845"/>
                </a:cubicBezTo>
                <a:lnTo>
                  <a:pt x="479031" y="314925"/>
                </a:lnTo>
                <a:cubicBezTo>
                  <a:pt x="474263" y="322857"/>
                  <a:pt x="469830" y="328602"/>
                  <a:pt x="465732" y="332160"/>
                </a:cubicBezTo>
                <a:cubicBezTo>
                  <a:pt x="461634" y="335718"/>
                  <a:pt x="456660" y="338572"/>
                  <a:pt x="450812" y="340721"/>
                </a:cubicBezTo>
                <a:cubicBezTo>
                  <a:pt x="444963" y="342871"/>
                  <a:pt x="438947" y="343946"/>
                  <a:pt x="432764" y="343946"/>
                </a:cubicBezTo>
                <a:cubicBezTo>
                  <a:pt x="419949" y="343946"/>
                  <a:pt x="409182" y="339436"/>
                  <a:pt x="400465" y="330416"/>
                </a:cubicBezTo>
                <a:cubicBezTo>
                  <a:pt x="391749" y="321395"/>
                  <a:pt x="387241" y="309832"/>
                  <a:pt x="386944" y="295726"/>
                </a:cubicBezTo>
                <a:lnTo>
                  <a:pt x="496221" y="295726"/>
                </a:lnTo>
                <a:cubicBezTo>
                  <a:pt x="496072" y="279132"/>
                  <a:pt x="491603" y="265291"/>
                  <a:pt x="482814" y="254203"/>
                </a:cubicBezTo>
                <a:cubicBezTo>
                  <a:pt x="470451" y="238502"/>
                  <a:pt x="453916" y="230651"/>
                  <a:pt x="433211" y="230651"/>
                </a:cubicBezTo>
                <a:close/>
                <a:moveTo>
                  <a:pt x="253780" y="207099"/>
                </a:moveTo>
                <a:lnTo>
                  <a:pt x="282737" y="207099"/>
                </a:lnTo>
                <a:cubicBezTo>
                  <a:pt x="293991" y="207099"/>
                  <a:pt x="302040" y="208066"/>
                  <a:pt x="306885" y="210001"/>
                </a:cubicBezTo>
                <a:cubicBezTo>
                  <a:pt x="311730" y="211936"/>
                  <a:pt x="315643" y="215154"/>
                  <a:pt x="318625" y="219656"/>
                </a:cubicBezTo>
                <a:cubicBezTo>
                  <a:pt x="321606" y="224158"/>
                  <a:pt x="323096" y="229163"/>
                  <a:pt x="323096" y="234669"/>
                </a:cubicBezTo>
                <a:cubicBezTo>
                  <a:pt x="323096" y="240326"/>
                  <a:pt x="321624" y="245442"/>
                  <a:pt x="318680" y="250019"/>
                </a:cubicBezTo>
                <a:cubicBezTo>
                  <a:pt x="315736" y="254595"/>
                  <a:pt x="311637" y="257925"/>
                  <a:pt x="306382" y="260009"/>
                </a:cubicBezTo>
                <a:cubicBezTo>
                  <a:pt x="301127" y="262093"/>
                  <a:pt x="293021" y="263134"/>
                  <a:pt x="282065" y="263134"/>
                </a:cubicBezTo>
                <a:lnTo>
                  <a:pt x="253780" y="262909"/>
                </a:lnTo>
                <a:close/>
                <a:moveTo>
                  <a:pt x="237371" y="191025"/>
                </a:moveTo>
                <a:lnTo>
                  <a:pt x="237371" y="355220"/>
                </a:lnTo>
                <a:lnTo>
                  <a:pt x="253780" y="355220"/>
                </a:lnTo>
                <a:lnTo>
                  <a:pt x="253780" y="278983"/>
                </a:lnTo>
                <a:lnTo>
                  <a:pt x="263056" y="278983"/>
                </a:lnTo>
                <a:lnTo>
                  <a:pt x="322107" y="355220"/>
                </a:lnTo>
                <a:lnTo>
                  <a:pt x="342407" y="355220"/>
                </a:lnTo>
                <a:lnTo>
                  <a:pt x="283359" y="278983"/>
                </a:lnTo>
                <a:cubicBezTo>
                  <a:pt x="297126" y="278908"/>
                  <a:pt x="307916" y="277139"/>
                  <a:pt x="315729" y="273674"/>
                </a:cubicBezTo>
                <a:cubicBezTo>
                  <a:pt x="323543" y="270209"/>
                  <a:pt x="329552" y="265087"/>
                  <a:pt x="333756" y="258307"/>
                </a:cubicBezTo>
                <a:cubicBezTo>
                  <a:pt x="337961" y="251527"/>
                  <a:pt x="340063" y="243666"/>
                  <a:pt x="340063" y="234725"/>
                </a:cubicBezTo>
                <a:cubicBezTo>
                  <a:pt x="340063" y="223995"/>
                  <a:pt x="337012" y="214961"/>
                  <a:pt x="330910" y="207622"/>
                </a:cubicBezTo>
                <a:cubicBezTo>
                  <a:pt x="324808" y="200283"/>
                  <a:pt x="316883" y="195496"/>
                  <a:pt x="307135" y="193261"/>
                </a:cubicBezTo>
                <a:cubicBezTo>
                  <a:pt x="300661" y="191771"/>
                  <a:pt x="288308" y="191025"/>
                  <a:pt x="270076" y="191025"/>
                </a:cubicBezTo>
                <a:close/>
                <a:moveTo>
                  <a:pt x="184034" y="0"/>
                </a:moveTo>
                <a:lnTo>
                  <a:pt x="221137" y="0"/>
                </a:lnTo>
                <a:lnTo>
                  <a:pt x="552842" y="0"/>
                </a:lnTo>
                <a:lnTo>
                  <a:pt x="1142786" y="0"/>
                </a:lnTo>
                <a:cubicBezTo>
                  <a:pt x="1244425" y="0"/>
                  <a:pt x="1326820" y="82395"/>
                  <a:pt x="1326820" y="184034"/>
                </a:cubicBezTo>
                <a:lnTo>
                  <a:pt x="1326820" y="644106"/>
                </a:lnTo>
                <a:lnTo>
                  <a:pt x="1326820" y="920147"/>
                </a:lnTo>
                <a:cubicBezTo>
                  <a:pt x="1326820" y="1021786"/>
                  <a:pt x="1244425" y="1104181"/>
                  <a:pt x="1142786" y="1104181"/>
                </a:cubicBezTo>
                <a:lnTo>
                  <a:pt x="552842" y="1104181"/>
                </a:lnTo>
                <a:lnTo>
                  <a:pt x="386994" y="1242204"/>
                </a:lnTo>
                <a:lnTo>
                  <a:pt x="221137" y="1104181"/>
                </a:lnTo>
                <a:lnTo>
                  <a:pt x="184034" y="1104181"/>
                </a:lnTo>
                <a:cubicBezTo>
                  <a:pt x="82395" y="1104181"/>
                  <a:pt x="0" y="1021786"/>
                  <a:pt x="0" y="920147"/>
                </a:cubicBezTo>
                <a:lnTo>
                  <a:pt x="0" y="644106"/>
                </a:lnTo>
                <a:lnTo>
                  <a:pt x="0" y="184034"/>
                </a:lnTo>
                <a:cubicBezTo>
                  <a:pt x="0" y="82395"/>
                  <a:pt x="82395" y="0"/>
                  <a:pt x="184034" y="0"/>
                </a:cubicBezTo>
                <a:close/>
              </a:path>
            </a:pathLst>
          </a:cu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IE" dirty="0">
              <a:solidFill>
                <a:schemeClr val="bg1"/>
              </a:solidFill>
            </a:endParaRPr>
          </a:p>
        </p:txBody>
      </p:sp>
      <p:sp>
        <p:nvSpPr>
          <p:cNvPr id="38" name="TextBox 37">
            <a:extLst>
              <a:ext uri="{FF2B5EF4-FFF2-40B4-BE49-F238E27FC236}">
                <a16:creationId xmlns:a16="http://schemas.microsoft.com/office/drawing/2014/main" id="{4B32E7EF-579D-C145-FFF1-5B81CF75DF08}"/>
              </a:ext>
            </a:extLst>
          </p:cNvPr>
          <p:cNvSpPr txBox="1"/>
          <p:nvPr/>
        </p:nvSpPr>
        <p:spPr>
          <a:xfrm rot="20302005">
            <a:off x="702385" y="855012"/>
            <a:ext cx="1607484" cy="1028944"/>
          </a:xfrm>
          <a:custGeom>
            <a:avLst/>
            <a:gdLst/>
            <a:ahLst/>
            <a:cxnLst/>
            <a:rect l="l" t="t" r="r" b="b"/>
            <a:pathLst>
              <a:path w="1607484" h="1028944">
                <a:moveTo>
                  <a:pt x="5220" y="723766"/>
                </a:moveTo>
                <a:lnTo>
                  <a:pt x="5220" y="723766"/>
                </a:lnTo>
                <a:lnTo>
                  <a:pt x="5220" y="723769"/>
                </a:lnTo>
                <a:close/>
                <a:moveTo>
                  <a:pt x="283217" y="248512"/>
                </a:moveTo>
                <a:lnTo>
                  <a:pt x="267590" y="248512"/>
                </a:lnTo>
                <a:lnTo>
                  <a:pt x="267590" y="369956"/>
                </a:lnTo>
                <a:lnTo>
                  <a:pt x="283217" y="369956"/>
                </a:lnTo>
                <a:close/>
                <a:moveTo>
                  <a:pt x="240466" y="205762"/>
                </a:moveTo>
                <a:lnTo>
                  <a:pt x="158201" y="205761"/>
                </a:lnTo>
                <a:lnTo>
                  <a:pt x="158201" y="369956"/>
                </a:lnTo>
                <a:lnTo>
                  <a:pt x="174610" y="369956"/>
                </a:lnTo>
                <a:lnTo>
                  <a:pt x="174609" y="289366"/>
                </a:lnTo>
                <a:lnTo>
                  <a:pt x="240466" y="289366"/>
                </a:lnTo>
                <a:lnTo>
                  <a:pt x="240466" y="273292"/>
                </a:lnTo>
                <a:lnTo>
                  <a:pt x="174610" y="273292"/>
                </a:lnTo>
                <a:lnTo>
                  <a:pt x="174609" y="221835"/>
                </a:lnTo>
                <a:lnTo>
                  <a:pt x="240466" y="221835"/>
                </a:lnTo>
                <a:close/>
                <a:moveTo>
                  <a:pt x="275348" y="198506"/>
                </a:moveTo>
                <a:cubicBezTo>
                  <a:pt x="271865" y="198506"/>
                  <a:pt x="268864" y="199771"/>
                  <a:pt x="266345" y="202301"/>
                </a:cubicBezTo>
                <a:cubicBezTo>
                  <a:pt x="263826" y="204831"/>
                  <a:pt x="262567" y="207882"/>
                  <a:pt x="262567" y="211454"/>
                </a:cubicBezTo>
                <a:cubicBezTo>
                  <a:pt x="262567" y="214952"/>
                  <a:pt x="263826" y="217965"/>
                  <a:pt x="266345" y="220495"/>
                </a:cubicBezTo>
                <a:cubicBezTo>
                  <a:pt x="268864" y="223025"/>
                  <a:pt x="271865" y="224291"/>
                  <a:pt x="275348" y="224290"/>
                </a:cubicBezTo>
                <a:cubicBezTo>
                  <a:pt x="278904" y="224290"/>
                  <a:pt x="281942" y="223025"/>
                  <a:pt x="284461" y="220495"/>
                </a:cubicBezTo>
                <a:cubicBezTo>
                  <a:pt x="286980" y="217965"/>
                  <a:pt x="288240" y="214952"/>
                  <a:pt x="288240" y="211454"/>
                </a:cubicBezTo>
                <a:cubicBezTo>
                  <a:pt x="288240" y="207882"/>
                  <a:pt x="286980" y="204831"/>
                  <a:pt x="284461" y="202301"/>
                </a:cubicBezTo>
                <a:cubicBezTo>
                  <a:pt x="281942" y="199771"/>
                  <a:pt x="278904" y="198506"/>
                  <a:pt x="275348" y="198506"/>
                </a:cubicBezTo>
                <a:close/>
                <a:moveTo>
                  <a:pt x="340367" y="201631"/>
                </a:moveTo>
                <a:lnTo>
                  <a:pt x="324740" y="201631"/>
                </a:lnTo>
                <a:lnTo>
                  <a:pt x="324740" y="369956"/>
                </a:lnTo>
                <a:lnTo>
                  <a:pt x="340367" y="369956"/>
                </a:lnTo>
                <a:close/>
                <a:moveTo>
                  <a:pt x="537756" y="264921"/>
                </a:moveTo>
                <a:cubicBezTo>
                  <a:pt x="544313" y="267972"/>
                  <a:pt x="549584" y="271990"/>
                  <a:pt x="553570" y="276976"/>
                </a:cubicBezTo>
                <a:cubicBezTo>
                  <a:pt x="557557" y="281961"/>
                  <a:pt x="560593" y="288622"/>
                  <a:pt x="562679" y="296956"/>
                </a:cubicBezTo>
                <a:lnTo>
                  <a:pt x="472154" y="296956"/>
                </a:lnTo>
                <a:cubicBezTo>
                  <a:pt x="475357" y="285794"/>
                  <a:pt x="480088" y="277422"/>
                  <a:pt x="486347" y="271841"/>
                </a:cubicBezTo>
                <a:cubicBezTo>
                  <a:pt x="494915" y="264177"/>
                  <a:pt x="505160" y="260344"/>
                  <a:pt x="517082" y="260344"/>
                </a:cubicBezTo>
                <a:cubicBezTo>
                  <a:pt x="524308" y="260344"/>
                  <a:pt x="531199" y="261870"/>
                  <a:pt x="537756" y="264921"/>
                </a:cubicBezTo>
                <a:close/>
                <a:moveTo>
                  <a:pt x="413479" y="203417"/>
                </a:moveTo>
                <a:lnTo>
                  <a:pt x="397852" y="203417"/>
                </a:lnTo>
                <a:lnTo>
                  <a:pt x="397852" y="248512"/>
                </a:lnTo>
                <a:lnTo>
                  <a:pt x="376532" y="248512"/>
                </a:lnTo>
                <a:lnTo>
                  <a:pt x="376532" y="262018"/>
                </a:lnTo>
                <a:lnTo>
                  <a:pt x="397852" y="262018"/>
                </a:lnTo>
                <a:lnTo>
                  <a:pt x="397852" y="369956"/>
                </a:lnTo>
                <a:lnTo>
                  <a:pt x="413479" y="369956"/>
                </a:lnTo>
                <a:lnTo>
                  <a:pt x="413479" y="262018"/>
                </a:lnTo>
                <a:lnTo>
                  <a:pt x="438258" y="262018"/>
                </a:lnTo>
                <a:lnTo>
                  <a:pt x="438259" y="248512"/>
                </a:lnTo>
                <a:lnTo>
                  <a:pt x="413479" y="248512"/>
                </a:lnTo>
                <a:close/>
                <a:moveTo>
                  <a:pt x="544788" y="251275"/>
                </a:moveTo>
                <a:cubicBezTo>
                  <a:pt x="536521" y="247350"/>
                  <a:pt x="527211" y="245387"/>
                  <a:pt x="516858" y="245387"/>
                </a:cubicBezTo>
                <a:cubicBezTo>
                  <a:pt x="496748" y="245387"/>
                  <a:pt x="480697" y="253052"/>
                  <a:pt x="468706" y="268381"/>
                </a:cubicBezTo>
                <a:cubicBezTo>
                  <a:pt x="459247" y="280436"/>
                  <a:pt x="454518" y="294165"/>
                  <a:pt x="454518" y="309569"/>
                </a:cubicBezTo>
                <a:cubicBezTo>
                  <a:pt x="454518" y="325940"/>
                  <a:pt x="460104" y="340618"/>
                  <a:pt x="471277" y="353604"/>
                </a:cubicBezTo>
                <a:cubicBezTo>
                  <a:pt x="482449" y="366589"/>
                  <a:pt x="497942" y="373081"/>
                  <a:pt x="517753" y="373081"/>
                </a:cubicBezTo>
                <a:cubicBezTo>
                  <a:pt x="526691" y="373081"/>
                  <a:pt x="534698" y="371723"/>
                  <a:pt x="541774" y="369007"/>
                </a:cubicBezTo>
                <a:cubicBezTo>
                  <a:pt x="548851" y="366291"/>
                  <a:pt x="555219" y="362329"/>
                  <a:pt x="560880" y="357120"/>
                </a:cubicBezTo>
                <a:cubicBezTo>
                  <a:pt x="566540" y="351911"/>
                  <a:pt x="571531" y="345065"/>
                  <a:pt x="575850" y="336581"/>
                </a:cubicBezTo>
                <a:lnTo>
                  <a:pt x="562679" y="329661"/>
                </a:lnTo>
                <a:cubicBezTo>
                  <a:pt x="557910" y="337593"/>
                  <a:pt x="553477" y="343338"/>
                  <a:pt x="549379" y="346896"/>
                </a:cubicBezTo>
                <a:cubicBezTo>
                  <a:pt x="545281" y="350454"/>
                  <a:pt x="540308" y="353308"/>
                  <a:pt x="534460" y="355458"/>
                </a:cubicBezTo>
                <a:cubicBezTo>
                  <a:pt x="528611" y="357607"/>
                  <a:pt x="522595" y="358682"/>
                  <a:pt x="516412" y="358682"/>
                </a:cubicBezTo>
                <a:cubicBezTo>
                  <a:pt x="503596" y="358682"/>
                  <a:pt x="492830" y="354172"/>
                  <a:pt x="484113" y="345152"/>
                </a:cubicBezTo>
                <a:cubicBezTo>
                  <a:pt x="475396" y="336131"/>
                  <a:pt x="470889" y="324568"/>
                  <a:pt x="470591" y="310462"/>
                </a:cubicBezTo>
                <a:lnTo>
                  <a:pt x="579868" y="310462"/>
                </a:lnTo>
                <a:cubicBezTo>
                  <a:pt x="579720" y="293868"/>
                  <a:pt x="575251" y="280027"/>
                  <a:pt x="566462" y="268939"/>
                </a:cubicBezTo>
                <a:cubicBezTo>
                  <a:pt x="560280" y="261088"/>
                  <a:pt x="553056" y="255200"/>
                  <a:pt x="544788" y="251275"/>
                </a:cubicBezTo>
                <a:close/>
                <a:moveTo>
                  <a:pt x="668310" y="249517"/>
                </a:moveTo>
                <a:cubicBezTo>
                  <a:pt x="663398" y="246764"/>
                  <a:pt x="658785" y="245387"/>
                  <a:pt x="654469" y="245387"/>
                </a:cubicBezTo>
                <a:cubicBezTo>
                  <a:pt x="648739" y="245387"/>
                  <a:pt x="643232" y="247117"/>
                  <a:pt x="637949" y="250577"/>
                </a:cubicBezTo>
                <a:cubicBezTo>
                  <a:pt x="632665" y="254038"/>
                  <a:pt x="627642" y="259265"/>
                  <a:pt x="622880" y="266260"/>
                </a:cubicBezTo>
                <a:lnTo>
                  <a:pt x="622880" y="248512"/>
                </a:lnTo>
                <a:lnTo>
                  <a:pt x="606918" y="248512"/>
                </a:lnTo>
                <a:lnTo>
                  <a:pt x="606918" y="369956"/>
                </a:lnTo>
                <a:lnTo>
                  <a:pt x="622880" y="369956"/>
                </a:lnTo>
                <a:lnTo>
                  <a:pt x="622880" y="328879"/>
                </a:lnTo>
                <a:cubicBezTo>
                  <a:pt x="622880" y="307820"/>
                  <a:pt x="623847" y="293830"/>
                  <a:pt x="625782" y="286910"/>
                </a:cubicBezTo>
                <a:cubicBezTo>
                  <a:pt x="628312" y="277906"/>
                  <a:pt x="631996" y="271264"/>
                  <a:pt x="636832" y="266986"/>
                </a:cubicBezTo>
                <a:cubicBezTo>
                  <a:pt x="641669" y="262707"/>
                  <a:pt x="646692" y="260567"/>
                  <a:pt x="651901" y="260567"/>
                </a:cubicBezTo>
                <a:cubicBezTo>
                  <a:pt x="654134" y="260567"/>
                  <a:pt x="656887" y="261274"/>
                  <a:pt x="660161" y="262688"/>
                </a:cubicBezTo>
                <a:close/>
                <a:moveTo>
                  <a:pt x="793086" y="264279"/>
                </a:moveTo>
                <a:cubicBezTo>
                  <a:pt x="798659" y="266679"/>
                  <a:pt x="803788" y="270278"/>
                  <a:pt x="808474" y="275078"/>
                </a:cubicBezTo>
                <a:cubicBezTo>
                  <a:pt x="817847" y="284678"/>
                  <a:pt x="822533" y="296286"/>
                  <a:pt x="822533" y="309904"/>
                </a:cubicBezTo>
                <a:cubicBezTo>
                  <a:pt x="822533" y="318685"/>
                  <a:pt x="820404" y="326870"/>
                  <a:pt x="816148" y="334461"/>
                </a:cubicBezTo>
                <a:cubicBezTo>
                  <a:pt x="811891" y="342051"/>
                  <a:pt x="806141" y="347911"/>
                  <a:pt x="798897" y="352041"/>
                </a:cubicBezTo>
                <a:cubicBezTo>
                  <a:pt x="791653" y="356171"/>
                  <a:pt x="783700" y="358236"/>
                  <a:pt x="775038" y="358236"/>
                </a:cubicBezTo>
                <a:cubicBezTo>
                  <a:pt x="766376" y="358236"/>
                  <a:pt x="758423" y="356171"/>
                  <a:pt x="751179" y="352041"/>
                </a:cubicBezTo>
                <a:cubicBezTo>
                  <a:pt x="743935" y="347911"/>
                  <a:pt x="738185" y="342051"/>
                  <a:pt x="733928" y="334461"/>
                </a:cubicBezTo>
                <a:cubicBezTo>
                  <a:pt x="729671" y="326870"/>
                  <a:pt x="727543" y="318685"/>
                  <a:pt x="727543" y="309904"/>
                </a:cubicBezTo>
                <a:cubicBezTo>
                  <a:pt x="727543" y="296286"/>
                  <a:pt x="732211" y="284678"/>
                  <a:pt x="741546" y="275078"/>
                </a:cubicBezTo>
                <a:cubicBezTo>
                  <a:pt x="750880" y="265479"/>
                  <a:pt x="762044" y="260679"/>
                  <a:pt x="775038" y="260679"/>
                </a:cubicBezTo>
                <a:cubicBezTo>
                  <a:pt x="781497" y="260679"/>
                  <a:pt x="787514" y="261879"/>
                  <a:pt x="793086" y="264279"/>
                </a:cubicBezTo>
                <a:close/>
                <a:moveTo>
                  <a:pt x="800756" y="250466"/>
                </a:moveTo>
                <a:cubicBezTo>
                  <a:pt x="793003" y="247080"/>
                  <a:pt x="784449" y="245387"/>
                  <a:pt x="775094" y="245387"/>
                </a:cubicBezTo>
                <a:cubicBezTo>
                  <a:pt x="756309" y="245387"/>
                  <a:pt x="740766" y="252196"/>
                  <a:pt x="728466" y="265814"/>
                </a:cubicBezTo>
                <a:cubicBezTo>
                  <a:pt x="717284" y="278166"/>
                  <a:pt x="711693" y="292751"/>
                  <a:pt x="711693" y="309569"/>
                </a:cubicBezTo>
                <a:cubicBezTo>
                  <a:pt x="711693" y="326535"/>
                  <a:pt x="717601" y="341362"/>
                  <a:pt x="729416" y="354050"/>
                </a:cubicBezTo>
                <a:cubicBezTo>
                  <a:pt x="741232" y="366738"/>
                  <a:pt x="756458" y="373081"/>
                  <a:pt x="775094" y="373081"/>
                </a:cubicBezTo>
                <a:cubicBezTo>
                  <a:pt x="793655" y="373081"/>
                  <a:pt x="808844" y="366738"/>
                  <a:pt x="820660" y="354050"/>
                </a:cubicBezTo>
                <a:cubicBezTo>
                  <a:pt x="832475" y="341362"/>
                  <a:pt x="838383" y="326536"/>
                  <a:pt x="838383" y="309569"/>
                </a:cubicBezTo>
                <a:cubicBezTo>
                  <a:pt x="838383" y="292677"/>
                  <a:pt x="832792" y="278055"/>
                  <a:pt x="821610" y="265702"/>
                </a:cubicBezTo>
                <a:cubicBezTo>
                  <a:pt x="815460" y="258930"/>
                  <a:pt x="808508" y="253852"/>
                  <a:pt x="800756" y="250466"/>
                </a:cubicBezTo>
                <a:close/>
                <a:moveTo>
                  <a:pt x="974263" y="248512"/>
                </a:moveTo>
                <a:lnTo>
                  <a:pt x="958301" y="248512"/>
                </a:lnTo>
                <a:lnTo>
                  <a:pt x="958301" y="305216"/>
                </a:lnTo>
                <a:cubicBezTo>
                  <a:pt x="958301" y="320396"/>
                  <a:pt x="957519" y="330331"/>
                  <a:pt x="955954" y="335019"/>
                </a:cubicBezTo>
                <a:cubicBezTo>
                  <a:pt x="953643" y="341865"/>
                  <a:pt x="949451" y="347390"/>
                  <a:pt x="943377" y="351594"/>
                </a:cubicBezTo>
                <a:cubicBezTo>
                  <a:pt x="937303" y="355799"/>
                  <a:pt x="929906" y="357901"/>
                  <a:pt x="921187" y="357901"/>
                </a:cubicBezTo>
                <a:cubicBezTo>
                  <a:pt x="912468" y="357901"/>
                  <a:pt x="904960" y="355743"/>
                  <a:pt x="898662" y="351427"/>
                </a:cubicBezTo>
                <a:cubicBezTo>
                  <a:pt x="892365" y="347111"/>
                  <a:pt x="888098" y="341232"/>
                  <a:pt x="885862" y="333791"/>
                </a:cubicBezTo>
                <a:cubicBezTo>
                  <a:pt x="884372" y="328582"/>
                  <a:pt x="883627" y="319057"/>
                  <a:pt x="883627" y="305216"/>
                </a:cubicBezTo>
                <a:lnTo>
                  <a:pt x="883627" y="248512"/>
                </a:lnTo>
                <a:lnTo>
                  <a:pt x="868000" y="248512"/>
                </a:lnTo>
                <a:lnTo>
                  <a:pt x="868000" y="307002"/>
                </a:lnTo>
                <a:cubicBezTo>
                  <a:pt x="868000" y="324266"/>
                  <a:pt x="869953" y="337195"/>
                  <a:pt x="873860" y="345790"/>
                </a:cubicBezTo>
                <a:cubicBezTo>
                  <a:pt x="877766" y="354385"/>
                  <a:pt x="883682" y="361082"/>
                  <a:pt x="891608" y="365882"/>
                </a:cubicBezTo>
                <a:cubicBezTo>
                  <a:pt x="899533" y="370682"/>
                  <a:pt x="909411" y="373082"/>
                  <a:pt x="921243" y="373082"/>
                </a:cubicBezTo>
                <a:cubicBezTo>
                  <a:pt x="933075" y="373081"/>
                  <a:pt x="942916" y="370682"/>
                  <a:pt x="950767" y="365882"/>
                </a:cubicBezTo>
                <a:cubicBezTo>
                  <a:pt x="958617" y="361082"/>
                  <a:pt x="964496" y="354441"/>
                  <a:pt x="968403" y="345957"/>
                </a:cubicBezTo>
                <a:cubicBezTo>
                  <a:pt x="972310" y="337474"/>
                  <a:pt x="974263" y="324861"/>
                  <a:pt x="974263" y="308118"/>
                </a:cubicBezTo>
                <a:close/>
                <a:moveTo>
                  <a:pt x="1042129" y="203417"/>
                </a:moveTo>
                <a:lnTo>
                  <a:pt x="1026502" y="203417"/>
                </a:lnTo>
                <a:lnTo>
                  <a:pt x="1026502" y="248512"/>
                </a:lnTo>
                <a:lnTo>
                  <a:pt x="1005182" y="248512"/>
                </a:lnTo>
                <a:lnTo>
                  <a:pt x="1005182" y="262018"/>
                </a:lnTo>
                <a:lnTo>
                  <a:pt x="1026502" y="262018"/>
                </a:lnTo>
                <a:lnTo>
                  <a:pt x="1026502" y="369956"/>
                </a:lnTo>
                <a:lnTo>
                  <a:pt x="1042129" y="369956"/>
                </a:lnTo>
                <a:lnTo>
                  <a:pt x="1042129" y="262018"/>
                </a:lnTo>
                <a:lnTo>
                  <a:pt x="1066908" y="262018"/>
                </a:lnTo>
                <a:lnTo>
                  <a:pt x="1066908" y="248512"/>
                </a:lnTo>
                <a:lnTo>
                  <a:pt x="1042129" y="248512"/>
                </a:lnTo>
                <a:close/>
                <a:moveTo>
                  <a:pt x="1159517" y="248512"/>
                </a:moveTo>
                <a:lnTo>
                  <a:pt x="1143890" y="248512"/>
                </a:lnTo>
                <a:lnTo>
                  <a:pt x="1143890" y="369956"/>
                </a:lnTo>
                <a:lnTo>
                  <a:pt x="1159517" y="369956"/>
                </a:lnTo>
                <a:close/>
                <a:moveTo>
                  <a:pt x="1102367" y="201631"/>
                </a:moveTo>
                <a:lnTo>
                  <a:pt x="1086740" y="201632"/>
                </a:lnTo>
                <a:lnTo>
                  <a:pt x="1086740" y="369956"/>
                </a:lnTo>
                <a:lnTo>
                  <a:pt x="1102367" y="369956"/>
                </a:lnTo>
                <a:close/>
                <a:moveTo>
                  <a:pt x="1280706" y="264921"/>
                </a:moveTo>
                <a:cubicBezTo>
                  <a:pt x="1287262" y="267972"/>
                  <a:pt x="1292534" y="271990"/>
                  <a:pt x="1296520" y="276976"/>
                </a:cubicBezTo>
                <a:cubicBezTo>
                  <a:pt x="1300507" y="281961"/>
                  <a:pt x="1303543" y="288622"/>
                  <a:pt x="1305629" y="296956"/>
                </a:cubicBezTo>
                <a:lnTo>
                  <a:pt x="1215104" y="296956"/>
                </a:lnTo>
                <a:cubicBezTo>
                  <a:pt x="1218307" y="285794"/>
                  <a:pt x="1223039" y="277422"/>
                  <a:pt x="1229297" y="271841"/>
                </a:cubicBezTo>
                <a:cubicBezTo>
                  <a:pt x="1237865" y="264176"/>
                  <a:pt x="1248110" y="260344"/>
                  <a:pt x="1260032" y="260344"/>
                </a:cubicBezTo>
                <a:cubicBezTo>
                  <a:pt x="1267258" y="260344"/>
                  <a:pt x="1274149" y="261870"/>
                  <a:pt x="1280706" y="264921"/>
                </a:cubicBezTo>
                <a:close/>
                <a:moveTo>
                  <a:pt x="1151647" y="198506"/>
                </a:moveTo>
                <a:cubicBezTo>
                  <a:pt x="1148165" y="198506"/>
                  <a:pt x="1145164" y="199771"/>
                  <a:pt x="1142646" y="202301"/>
                </a:cubicBezTo>
                <a:cubicBezTo>
                  <a:pt x="1140126" y="204831"/>
                  <a:pt x="1138867" y="207882"/>
                  <a:pt x="1138867" y="211454"/>
                </a:cubicBezTo>
                <a:cubicBezTo>
                  <a:pt x="1138867" y="214952"/>
                  <a:pt x="1140126" y="217965"/>
                  <a:pt x="1142645" y="220495"/>
                </a:cubicBezTo>
                <a:cubicBezTo>
                  <a:pt x="1145164" y="223025"/>
                  <a:pt x="1148165" y="224291"/>
                  <a:pt x="1151647" y="224291"/>
                </a:cubicBezTo>
                <a:cubicBezTo>
                  <a:pt x="1155204" y="224291"/>
                  <a:pt x="1158242" y="223026"/>
                  <a:pt x="1160761" y="220495"/>
                </a:cubicBezTo>
                <a:cubicBezTo>
                  <a:pt x="1163280" y="217965"/>
                  <a:pt x="1164540" y="214952"/>
                  <a:pt x="1164540" y="211454"/>
                </a:cubicBezTo>
                <a:cubicBezTo>
                  <a:pt x="1164540" y="207882"/>
                  <a:pt x="1163280" y="204831"/>
                  <a:pt x="1160761" y="202301"/>
                </a:cubicBezTo>
                <a:cubicBezTo>
                  <a:pt x="1158242" y="199771"/>
                  <a:pt x="1155204" y="198506"/>
                  <a:pt x="1151647" y="198506"/>
                </a:cubicBezTo>
                <a:close/>
                <a:moveTo>
                  <a:pt x="1287739" y="251275"/>
                </a:moveTo>
                <a:cubicBezTo>
                  <a:pt x="1279471" y="247350"/>
                  <a:pt x="1270161" y="245387"/>
                  <a:pt x="1259808" y="245387"/>
                </a:cubicBezTo>
                <a:cubicBezTo>
                  <a:pt x="1239698" y="245387"/>
                  <a:pt x="1223647" y="253052"/>
                  <a:pt x="1211656" y="268381"/>
                </a:cubicBezTo>
                <a:cubicBezTo>
                  <a:pt x="1202197" y="280436"/>
                  <a:pt x="1197468" y="294165"/>
                  <a:pt x="1197468" y="309569"/>
                </a:cubicBezTo>
                <a:cubicBezTo>
                  <a:pt x="1197468" y="325940"/>
                  <a:pt x="1203054" y="340618"/>
                  <a:pt x="1214227" y="353604"/>
                </a:cubicBezTo>
                <a:cubicBezTo>
                  <a:pt x="1225399" y="366589"/>
                  <a:pt x="1240891" y="373081"/>
                  <a:pt x="1260703" y="373082"/>
                </a:cubicBezTo>
                <a:cubicBezTo>
                  <a:pt x="1269641" y="373081"/>
                  <a:pt x="1277648" y="371723"/>
                  <a:pt x="1284724" y="369007"/>
                </a:cubicBezTo>
                <a:cubicBezTo>
                  <a:pt x="1291801" y="366291"/>
                  <a:pt x="1298169" y="362329"/>
                  <a:pt x="1303830" y="357120"/>
                </a:cubicBezTo>
                <a:cubicBezTo>
                  <a:pt x="1309491" y="351911"/>
                  <a:pt x="1314481" y="345065"/>
                  <a:pt x="1318800" y="336581"/>
                </a:cubicBezTo>
                <a:lnTo>
                  <a:pt x="1305629" y="329661"/>
                </a:lnTo>
                <a:cubicBezTo>
                  <a:pt x="1300861" y="337593"/>
                  <a:pt x="1296427" y="343338"/>
                  <a:pt x="1292329" y="346896"/>
                </a:cubicBezTo>
                <a:cubicBezTo>
                  <a:pt x="1288231" y="350454"/>
                  <a:pt x="1283258" y="353308"/>
                  <a:pt x="1277410" y="355457"/>
                </a:cubicBezTo>
                <a:cubicBezTo>
                  <a:pt x="1271561" y="357607"/>
                  <a:pt x="1265545" y="358682"/>
                  <a:pt x="1259362" y="358682"/>
                </a:cubicBezTo>
                <a:cubicBezTo>
                  <a:pt x="1246546" y="358682"/>
                  <a:pt x="1235780" y="354172"/>
                  <a:pt x="1227063" y="345152"/>
                </a:cubicBezTo>
                <a:cubicBezTo>
                  <a:pt x="1218346" y="336131"/>
                  <a:pt x="1213839" y="324568"/>
                  <a:pt x="1213541" y="310462"/>
                </a:cubicBezTo>
                <a:lnTo>
                  <a:pt x="1322818" y="310462"/>
                </a:lnTo>
                <a:cubicBezTo>
                  <a:pt x="1322670" y="293868"/>
                  <a:pt x="1318201" y="280027"/>
                  <a:pt x="1309412" y="268939"/>
                </a:cubicBezTo>
                <a:cubicBezTo>
                  <a:pt x="1303230" y="261088"/>
                  <a:pt x="1296006" y="255200"/>
                  <a:pt x="1287739" y="251275"/>
                </a:cubicBezTo>
                <a:close/>
                <a:moveTo>
                  <a:pt x="1411260" y="249517"/>
                </a:moveTo>
                <a:cubicBezTo>
                  <a:pt x="1406348" y="246764"/>
                  <a:pt x="1401735" y="245387"/>
                  <a:pt x="1397419" y="245387"/>
                </a:cubicBezTo>
                <a:cubicBezTo>
                  <a:pt x="1391689" y="245387"/>
                  <a:pt x="1386182" y="247117"/>
                  <a:pt x="1380899" y="250577"/>
                </a:cubicBezTo>
                <a:cubicBezTo>
                  <a:pt x="1375615" y="254038"/>
                  <a:pt x="1370592" y="259265"/>
                  <a:pt x="1365830" y="266260"/>
                </a:cubicBezTo>
                <a:lnTo>
                  <a:pt x="1365830" y="248512"/>
                </a:lnTo>
                <a:lnTo>
                  <a:pt x="1349868" y="248512"/>
                </a:lnTo>
                <a:lnTo>
                  <a:pt x="1349868" y="369956"/>
                </a:lnTo>
                <a:lnTo>
                  <a:pt x="1365830" y="369956"/>
                </a:lnTo>
                <a:lnTo>
                  <a:pt x="1365830" y="328880"/>
                </a:lnTo>
                <a:cubicBezTo>
                  <a:pt x="1365830" y="307820"/>
                  <a:pt x="1366797" y="293830"/>
                  <a:pt x="1368732" y="286910"/>
                </a:cubicBezTo>
                <a:cubicBezTo>
                  <a:pt x="1371262" y="277906"/>
                  <a:pt x="1374946" y="271264"/>
                  <a:pt x="1379783" y="266986"/>
                </a:cubicBezTo>
                <a:cubicBezTo>
                  <a:pt x="1384619" y="262707"/>
                  <a:pt x="1389642" y="260567"/>
                  <a:pt x="1394851" y="260567"/>
                </a:cubicBezTo>
                <a:cubicBezTo>
                  <a:pt x="1397084" y="260567"/>
                  <a:pt x="1399837" y="261274"/>
                  <a:pt x="1403111" y="262688"/>
                </a:cubicBezTo>
                <a:close/>
                <a:moveTo>
                  <a:pt x="1466577" y="249489"/>
                </a:moveTo>
                <a:cubicBezTo>
                  <a:pt x="1460950" y="246754"/>
                  <a:pt x="1455341" y="245387"/>
                  <a:pt x="1449750" y="245387"/>
                </a:cubicBezTo>
                <a:cubicBezTo>
                  <a:pt x="1440135" y="245387"/>
                  <a:pt x="1432177" y="248438"/>
                  <a:pt x="1425879" y="254540"/>
                </a:cubicBezTo>
                <a:cubicBezTo>
                  <a:pt x="1419581" y="260642"/>
                  <a:pt x="1416432" y="268307"/>
                  <a:pt x="1416431" y="277534"/>
                </a:cubicBezTo>
                <a:cubicBezTo>
                  <a:pt x="1416432" y="284603"/>
                  <a:pt x="1418408" y="290891"/>
                  <a:pt x="1422360" y="296398"/>
                </a:cubicBezTo>
                <a:cubicBezTo>
                  <a:pt x="1426312" y="301904"/>
                  <a:pt x="1433769" y="307485"/>
                  <a:pt x="1444733" y="313141"/>
                </a:cubicBezTo>
                <a:cubicBezTo>
                  <a:pt x="1454948" y="318350"/>
                  <a:pt x="1461511" y="322666"/>
                  <a:pt x="1464420" y="326089"/>
                </a:cubicBezTo>
                <a:cubicBezTo>
                  <a:pt x="1467328" y="329586"/>
                  <a:pt x="1468782" y="333568"/>
                  <a:pt x="1468782" y="338032"/>
                </a:cubicBezTo>
                <a:cubicBezTo>
                  <a:pt x="1468782" y="343465"/>
                  <a:pt x="1466581" y="348190"/>
                  <a:pt x="1462180" y="352208"/>
                </a:cubicBezTo>
                <a:cubicBezTo>
                  <a:pt x="1457779" y="356227"/>
                  <a:pt x="1452447" y="358236"/>
                  <a:pt x="1446182" y="358236"/>
                </a:cubicBezTo>
                <a:cubicBezTo>
                  <a:pt x="1437231" y="358236"/>
                  <a:pt x="1428766" y="353734"/>
                  <a:pt x="1420785" y="344730"/>
                </a:cubicBezTo>
                <a:lnTo>
                  <a:pt x="1410962" y="355892"/>
                </a:lnTo>
                <a:cubicBezTo>
                  <a:pt x="1415136" y="361250"/>
                  <a:pt x="1420409" y="365454"/>
                  <a:pt x="1426781" y="368505"/>
                </a:cubicBezTo>
                <a:cubicBezTo>
                  <a:pt x="1433152" y="371556"/>
                  <a:pt x="1439842" y="373082"/>
                  <a:pt x="1446848" y="373082"/>
                </a:cubicBezTo>
                <a:cubicBezTo>
                  <a:pt x="1457356" y="373081"/>
                  <a:pt x="1466112" y="369621"/>
                  <a:pt x="1473118" y="362701"/>
                </a:cubicBezTo>
                <a:cubicBezTo>
                  <a:pt x="1480124" y="355780"/>
                  <a:pt x="1483627" y="347334"/>
                  <a:pt x="1483627" y="337363"/>
                </a:cubicBezTo>
                <a:cubicBezTo>
                  <a:pt x="1483627" y="330293"/>
                  <a:pt x="1481577" y="323931"/>
                  <a:pt x="1477476" y="318275"/>
                </a:cubicBezTo>
                <a:cubicBezTo>
                  <a:pt x="1473299" y="312694"/>
                  <a:pt x="1465395" y="306890"/>
                  <a:pt x="1453762" y="300863"/>
                </a:cubicBezTo>
                <a:cubicBezTo>
                  <a:pt x="1444217" y="295951"/>
                  <a:pt x="1437953" y="291672"/>
                  <a:pt x="1434969" y="288026"/>
                </a:cubicBezTo>
                <a:cubicBezTo>
                  <a:pt x="1431987" y="284454"/>
                  <a:pt x="1430496" y="280696"/>
                  <a:pt x="1430496" y="276752"/>
                </a:cubicBezTo>
                <a:cubicBezTo>
                  <a:pt x="1430496" y="272288"/>
                  <a:pt x="1432305" y="268381"/>
                  <a:pt x="1435923" y="265032"/>
                </a:cubicBezTo>
                <a:cubicBezTo>
                  <a:pt x="1439542" y="261684"/>
                  <a:pt x="1443888" y="260009"/>
                  <a:pt x="1448962" y="260009"/>
                </a:cubicBezTo>
                <a:cubicBezTo>
                  <a:pt x="1456944" y="260009"/>
                  <a:pt x="1465113" y="264065"/>
                  <a:pt x="1473470" y="272176"/>
                </a:cubicBezTo>
                <a:lnTo>
                  <a:pt x="1483516" y="261795"/>
                </a:lnTo>
                <a:cubicBezTo>
                  <a:pt x="1477851" y="256326"/>
                  <a:pt x="1472205" y="252224"/>
                  <a:pt x="1466577" y="249489"/>
                </a:cubicBezTo>
                <a:close/>
                <a:moveTo>
                  <a:pt x="1514289" y="10664"/>
                </a:moveTo>
                <a:cubicBezTo>
                  <a:pt x="1565480" y="31764"/>
                  <a:pt x="1601723" y="81929"/>
                  <a:pt x="1602263" y="140779"/>
                </a:cubicBezTo>
                <a:lnTo>
                  <a:pt x="1605522" y="495959"/>
                </a:lnTo>
                <a:lnTo>
                  <a:pt x="1607478" y="709068"/>
                </a:lnTo>
                <a:lnTo>
                  <a:pt x="1607478" y="709065"/>
                </a:lnTo>
                <a:cubicBezTo>
                  <a:pt x="1608198" y="787532"/>
                  <a:pt x="1545172" y="851725"/>
                  <a:pt x="1466705" y="852445"/>
                </a:cubicBezTo>
                <a:lnTo>
                  <a:pt x="674130" y="859717"/>
                </a:lnTo>
                <a:lnTo>
                  <a:pt x="487824" y="1028944"/>
                </a:lnTo>
                <a:lnTo>
                  <a:pt x="273566" y="863392"/>
                </a:lnTo>
                <a:lnTo>
                  <a:pt x="148600" y="864539"/>
                </a:lnTo>
                <a:cubicBezTo>
                  <a:pt x="89750" y="865079"/>
                  <a:pt x="38929" y="829762"/>
                  <a:pt x="16892" y="778967"/>
                </a:cubicBezTo>
                <a:lnTo>
                  <a:pt x="5220" y="723766"/>
                </a:lnTo>
                <a:lnTo>
                  <a:pt x="3265" y="510660"/>
                </a:lnTo>
                <a:lnTo>
                  <a:pt x="6" y="155480"/>
                </a:lnTo>
                <a:cubicBezTo>
                  <a:pt x="-714" y="77014"/>
                  <a:pt x="62311" y="12821"/>
                  <a:pt x="140778" y="12101"/>
                </a:cubicBezTo>
                <a:lnTo>
                  <a:pt x="265745" y="10954"/>
                </a:lnTo>
                <a:lnTo>
                  <a:pt x="666309" y="7279"/>
                </a:lnTo>
                <a:lnTo>
                  <a:pt x="1458884" y="6"/>
                </a:lnTo>
                <a:cubicBezTo>
                  <a:pt x="1478500" y="-173"/>
                  <a:pt x="1497225" y="3631"/>
                  <a:pt x="1514289" y="10664"/>
                </a:cubicBezTo>
                <a:close/>
              </a:path>
            </a:pathLst>
          </a:custGeom>
          <a:ln/>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IE" dirty="0"/>
          </a:p>
        </p:txBody>
      </p:sp>
      <p:pic>
        <p:nvPicPr>
          <p:cNvPr id="13" name="Audio 12">
            <a:hlinkClick r:id="" action="ppaction://media"/>
            <a:extLst>
              <a:ext uri="{FF2B5EF4-FFF2-40B4-BE49-F238E27FC236}">
                <a16:creationId xmlns:a16="http://schemas.microsoft.com/office/drawing/2014/main" id="{5D137B64-31B3-E2FA-607C-67872499DFA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08306" t="-108306" r="-108306" b="-108306"/>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27558690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0660">
        <p159:morph option="byObject"/>
      </p:transition>
    </mc:Choice>
    <mc:Fallback>
      <p:transition spd="slow" advTm="206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3"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1+#ppt_w/2"/>
                                          </p:val>
                                        </p:tav>
                                        <p:tav tm="100000">
                                          <p:val>
                                            <p:strVal val="#ppt_x"/>
                                          </p:val>
                                        </p:tav>
                                      </p:tavLst>
                                    </p:anim>
                                    <p:anim calcmode="lin" valueType="num">
                                      <p:cBhvr additive="base">
                                        <p:cTn id="12" dur="500" fill="hold"/>
                                        <p:tgtEl>
                                          <p:spTgt spid="29"/>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2"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additive="base">
                                        <p:cTn id="17" dur="500" fill="hold"/>
                                        <p:tgtEl>
                                          <p:spTgt spid="30"/>
                                        </p:tgtEl>
                                        <p:attrNameLst>
                                          <p:attrName>ppt_x</p:attrName>
                                        </p:attrNameLst>
                                      </p:cBhvr>
                                      <p:tavLst>
                                        <p:tav tm="0">
                                          <p:val>
                                            <p:strVal val="0-#ppt_w/2"/>
                                          </p:val>
                                        </p:tav>
                                        <p:tav tm="100000">
                                          <p:val>
                                            <p:strVal val="#ppt_x"/>
                                          </p:val>
                                        </p:tav>
                                      </p:tavLst>
                                    </p:anim>
                                    <p:anim calcmode="lin" valueType="num">
                                      <p:cBhvr additive="base">
                                        <p:cTn id="18"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6" fill="hold" grpId="0" nodeType="click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additive="base">
                                        <p:cTn id="23" dur="500" fill="hold"/>
                                        <p:tgtEl>
                                          <p:spTgt spid="35"/>
                                        </p:tgtEl>
                                        <p:attrNameLst>
                                          <p:attrName>ppt_x</p:attrName>
                                        </p:attrNameLst>
                                      </p:cBhvr>
                                      <p:tavLst>
                                        <p:tav tm="0">
                                          <p:val>
                                            <p:strVal val="1+#ppt_w/2"/>
                                          </p:val>
                                        </p:tav>
                                        <p:tav tm="100000">
                                          <p:val>
                                            <p:strVal val="#ppt_x"/>
                                          </p:val>
                                        </p:tav>
                                      </p:tavLst>
                                    </p:anim>
                                    <p:anim calcmode="lin" valueType="num">
                                      <p:cBhvr additive="base">
                                        <p:cTn id="24"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6"/>
                                        </p:tgtEl>
                                        <p:attrNameLst>
                                          <p:attrName>style.visibility</p:attrName>
                                        </p:attrNameLst>
                                      </p:cBhvr>
                                      <p:to>
                                        <p:strVal val="visible"/>
                                      </p:to>
                                    </p:set>
                                    <p:anim calcmode="lin" valueType="num">
                                      <p:cBhvr additive="base">
                                        <p:cTn id="29" dur="500" fill="hold"/>
                                        <p:tgtEl>
                                          <p:spTgt spid="36"/>
                                        </p:tgtEl>
                                        <p:attrNameLst>
                                          <p:attrName>ppt_x</p:attrName>
                                        </p:attrNameLst>
                                      </p:cBhvr>
                                      <p:tavLst>
                                        <p:tav tm="0">
                                          <p:val>
                                            <p:strVal val="#ppt_x"/>
                                          </p:val>
                                        </p:tav>
                                        <p:tav tm="100000">
                                          <p:val>
                                            <p:strVal val="#ppt_x"/>
                                          </p:val>
                                        </p:tav>
                                      </p:tavLst>
                                    </p:anim>
                                    <p:anim calcmode="lin" valueType="num">
                                      <p:cBhvr additive="base">
                                        <p:cTn id="3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1" fill="hold" grpId="0" nodeType="click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additive="base">
                                        <p:cTn id="35" dur="500" fill="hold"/>
                                        <p:tgtEl>
                                          <p:spTgt spid="37"/>
                                        </p:tgtEl>
                                        <p:attrNameLst>
                                          <p:attrName>ppt_x</p:attrName>
                                        </p:attrNameLst>
                                      </p:cBhvr>
                                      <p:tavLst>
                                        <p:tav tm="0">
                                          <p:val>
                                            <p:strVal val="#ppt_x"/>
                                          </p:val>
                                        </p:tav>
                                        <p:tav tm="100000">
                                          <p:val>
                                            <p:strVal val="#ppt_x"/>
                                          </p:val>
                                        </p:tav>
                                      </p:tavLst>
                                    </p:anim>
                                    <p:anim calcmode="lin" valueType="num">
                                      <p:cBhvr additive="base">
                                        <p:cTn id="36" dur="500" fill="hold"/>
                                        <p:tgtEl>
                                          <p:spTgt spid="37"/>
                                        </p:tgtEl>
                                        <p:attrNameLst>
                                          <p:attrName>ppt_y</p:attrName>
                                        </p:attrNameLst>
                                      </p:cBhvr>
                                      <p:tavLst>
                                        <p:tav tm="0">
                                          <p:val>
                                            <p:strVal val="0-#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9" fill="hold" grpId="0" nodeType="clickEffect">
                                  <p:stCondLst>
                                    <p:cond delay="0"/>
                                  </p:stCondLst>
                                  <p:childTnLst>
                                    <p:set>
                                      <p:cBhvr>
                                        <p:cTn id="40" dur="1" fill="hold">
                                          <p:stCondLst>
                                            <p:cond delay="0"/>
                                          </p:stCondLst>
                                        </p:cTn>
                                        <p:tgtEl>
                                          <p:spTgt spid="38"/>
                                        </p:tgtEl>
                                        <p:attrNameLst>
                                          <p:attrName>style.visibility</p:attrName>
                                        </p:attrNameLst>
                                      </p:cBhvr>
                                      <p:to>
                                        <p:strVal val="visible"/>
                                      </p:to>
                                    </p:set>
                                    <p:anim calcmode="lin" valueType="num">
                                      <p:cBhvr additive="base">
                                        <p:cTn id="41" dur="500" fill="hold"/>
                                        <p:tgtEl>
                                          <p:spTgt spid="38"/>
                                        </p:tgtEl>
                                        <p:attrNameLst>
                                          <p:attrName>ppt_x</p:attrName>
                                        </p:attrNameLst>
                                      </p:cBhvr>
                                      <p:tavLst>
                                        <p:tav tm="0">
                                          <p:val>
                                            <p:strVal val="0-#ppt_w/2"/>
                                          </p:val>
                                        </p:tav>
                                        <p:tav tm="100000">
                                          <p:val>
                                            <p:strVal val="#ppt_x"/>
                                          </p:val>
                                        </p:tav>
                                      </p:tavLst>
                                    </p:anim>
                                    <p:anim calcmode="lin" valueType="num">
                                      <p:cBhvr additive="base">
                                        <p:cTn id="42" dur="500" fill="hold"/>
                                        <p:tgtEl>
                                          <p:spTgt spid="3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13"/>
                </p:tgtEl>
              </p:cMediaNode>
            </p:audio>
          </p:childTnLst>
        </p:cTn>
      </p:par>
    </p:tnLst>
    <p:bldLst>
      <p:bldP spid="29" grpId="0" animBg="1"/>
      <p:bldP spid="30" grpId="0" animBg="1"/>
      <p:bldP spid="35" grpId="0" animBg="1"/>
      <p:bldP spid="36" grpId="0" animBg="1"/>
      <p:bldP spid="37" grpId="0" animBg="1"/>
      <p:bldP spid="3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FA596657-B904-4480-A3AC-E645187078E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r="43730" b="12276"/>
          <a:stretch/>
        </p:blipFill>
        <p:spPr>
          <a:xfrm rot="16200000">
            <a:off x="5754590" y="1755870"/>
            <a:ext cx="5145280" cy="1633540"/>
          </a:xfrm>
          <a:prstGeom prst="rect">
            <a:avLst/>
          </a:prstGeom>
        </p:spPr>
      </p:pic>
      <p:sp>
        <p:nvSpPr>
          <p:cNvPr id="2" name="Title 1"/>
          <p:cNvSpPr>
            <a:spLocks noGrp="1"/>
          </p:cNvSpPr>
          <p:nvPr>
            <p:ph type="title"/>
          </p:nvPr>
        </p:nvSpPr>
        <p:spPr>
          <a:xfrm>
            <a:off x="751114" y="3578931"/>
            <a:ext cx="7383893" cy="969771"/>
          </a:xfrm>
        </p:spPr>
        <p:txBody>
          <a:bodyPr>
            <a:normAutofit/>
          </a:bodyPr>
          <a:lstStyle/>
          <a:p>
            <a:pPr marL="0" lvl="0" indent="0" algn="l">
              <a:buNone/>
            </a:pPr>
            <a:r>
              <a:rPr lang="en-IE" dirty="0"/>
              <a:t>Tidy the Column Names</a:t>
            </a:r>
          </a:p>
        </p:txBody>
      </p:sp>
      <p:sp>
        <p:nvSpPr>
          <p:cNvPr id="3" name="Content Placeholder 2"/>
          <p:cNvSpPr>
            <a:spLocks noGrp="1"/>
          </p:cNvSpPr>
          <p:nvPr>
            <p:ph idx="1"/>
          </p:nvPr>
        </p:nvSpPr>
        <p:spPr>
          <a:xfrm>
            <a:off x="603250" y="473120"/>
            <a:ext cx="6916901" cy="2883983"/>
          </a:xfrm>
        </p:spPr>
        <p:txBody>
          <a:bodyPr anchor="ctr">
            <a:normAutofit/>
          </a:bodyPr>
          <a:lstStyle/>
          <a:p>
            <a:pPr lvl="0" indent="0">
              <a:buNone/>
            </a:pPr>
            <a:r>
              <a:rPr lang="en-IE" sz="1500">
                <a:latin typeface="Courier"/>
              </a:rPr>
              <a:t>colnames(PropertyDataset1) &lt;- gsub(" ", "_", colnames(PropertyDataset1))</a:t>
            </a:r>
            <a:br>
              <a:rPr lang="en-IE" sz="1500"/>
            </a:br>
            <a:r>
              <a:rPr lang="en-IE" sz="1500">
                <a:latin typeface="Courier"/>
              </a:rPr>
              <a:t>colnames(PropertyDataset2) &lt;- gsub(" ", "_", colnames(PropertyDataset2))</a:t>
            </a:r>
            <a:endParaRPr lang="en-IE" sz="1500" dirty="0">
              <a:latin typeface="Courier"/>
            </a:endParaRPr>
          </a:p>
        </p:txBody>
      </p:sp>
      <p:pic>
        <p:nvPicPr>
          <p:cNvPr id="8" name="Audio 7">
            <a:hlinkClick r:id="" action="ppaction://media"/>
            <a:extLst>
              <a:ext uri="{FF2B5EF4-FFF2-40B4-BE49-F238E27FC236}">
                <a16:creationId xmlns:a16="http://schemas.microsoft.com/office/drawing/2014/main" id="{067D5F81-1B86-5BFF-B138-BCA6FB499DC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4003">
        <p159:morph option="byObject"/>
      </p:transition>
    </mc:Choice>
    <mc:Fallback>
      <p:transition spd="slow" advTm="140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006" y="0"/>
            <a:ext cx="5666994"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7" name="Rectangle 6">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77006" cy="51435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3" name="Picture 12">
            <a:extLst>
              <a:ext uri="{FF2B5EF4-FFF2-40B4-BE49-F238E27FC236}">
                <a16:creationId xmlns:a16="http://schemas.microsoft.com/office/drawing/2014/main" id="{91A90930-4117-42E3-B9BA-785001EF267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r="73640"/>
          <a:stretch/>
        </p:blipFill>
        <p:spPr>
          <a:xfrm>
            <a:off x="0" y="3028950"/>
            <a:ext cx="3477006" cy="2114550"/>
          </a:xfrm>
          <a:prstGeom prst="rect">
            <a:avLst/>
          </a:prstGeom>
        </p:spPr>
      </p:pic>
      <p:sp>
        <p:nvSpPr>
          <p:cNvPr id="2" name="Title 1"/>
          <p:cNvSpPr>
            <a:spLocks noGrp="1"/>
          </p:cNvSpPr>
          <p:nvPr>
            <p:ph type="title"/>
          </p:nvPr>
        </p:nvSpPr>
        <p:spPr>
          <a:xfrm>
            <a:off x="499441" y="740465"/>
            <a:ext cx="2661202" cy="3523422"/>
          </a:xfrm>
        </p:spPr>
        <p:txBody>
          <a:bodyPr>
            <a:normAutofit/>
          </a:bodyPr>
          <a:lstStyle/>
          <a:p>
            <a:pPr marL="0" lvl="0" indent="0">
              <a:buNone/>
            </a:pPr>
            <a:r>
              <a:rPr lang="en-IE" sz="2300"/>
              <a:t>Check for Inconsistencies</a:t>
            </a:r>
          </a:p>
        </p:txBody>
      </p:sp>
      <p:sp>
        <p:nvSpPr>
          <p:cNvPr id="3" name="Content Placeholder 2"/>
          <p:cNvSpPr>
            <a:spLocks noGrp="1"/>
          </p:cNvSpPr>
          <p:nvPr>
            <p:ph idx="1"/>
          </p:nvPr>
        </p:nvSpPr>
        <p:spPr>
          <a:xfrm>
            <a:off x="3793368" y="740465"/>
            <a:ext cx="4316962" cy="3523421"/>
          </a:xfrm>
        </p:spPr>
        <p:txBody>
          <a:bodyPr anchor="ctr">
            <a:normAutofit/>
          </a:bodyPr>
          <a:lstStyle/>
          <a:p>
            <a:pPr marL="0" lvl="0" indent="0">
              <a:spcBef>
                <a:spcPts val="3000"/>
              </a:spcBef>
              <a:buNone/>
            </a:pPr>
            <a:r>
              <a:rPr lang="en-IE" sz="800" b="1" dirty="0"/>
              <a:t>PropertyDataset1</a:t>
            </a:r>
          </a:p>
          <a:p>
            <a:pPr marL="0" lvl="0" indent="0">
              <a:buNone/>
            </a:pPr>
            <a:r>
              <a:rPr lang="en-IE" sz="800" dirty="0"/>
              <a:t>Check the new dataset’s variables are consistent and understandable</a:t>
            </a:r>
          </a:p>
          <a:p>
            <a:pPr lvl="0" indent="0">
              <a:buNone/>
            </a:pPr>
            <a:r>
              <a:rPr lang="en-IE" sz="800" dirty="0">
                <a:latin typeface="Courier"/>
              </a:rPr>
              <a:t>PropertyDataset1$raw_address[1:6] </a:t>
            </a:r>
            <a:r>
              <a:rPr lang="en-IE" sz="800" i="1" dirty="0">
                <a:latin typeface="Courier"/>
              </a:rPr>
              <a:t>#Not consistent, need to capitalise data values</a:t>
            </a:r>
            <a:br>
              <a:rPr lang="en-IE" sz="800" dirty="0"/>
            </a:br>
            <a:r>
              <a:rPr lang="en-IE" sz="800" dirty="0">
                <a:latin typeface="Courier"/>
              </a:rPr>
              <a:t>unique(PropertyDataset1$num_bedrooms) </a:t>
            </a:r>
            <a:r>
              <a:rPr lang="en-IE" sz="800" i="1" dirty="0">
                <a:latin typeface="Courier"/>
              </a:rPr>
              <a:t>#Should be changed to a numeric format</a:t>
            </a:r>
            <a:br>
              <a:rPr lang="en-IE" sz="800" dirty="0"/>
            </a:br>
            <a:r>
              <a:rPr lang="en-IE" sz="800" dirty="0">
                <a:latin typeface="Courier"/>
              </a:rPr>
              <a:t>unique(PropertyDataset1$num_bathrooms) </a:t>
            </a:r>
            <a:r>
              <a:rPr lang="en-IE" sz="800" i="1" dirty="0">
                <a:latin typeface="Courier"/>
              </a:rPr>
              <a:t>#Should be changed to a numeric format</a:t>
            </a:r>
            <a:br>
              <a:rPr lang="en-IE" sz="800" dirty="0"/>
            </a:br>
            <a:r>
              <a:rPr lang="en-IE" sz="800" dirty="0">
                <a:latin typeface="Courier"/>
              </a:rPr>
              <a:t>unique(PropertyDataset1$parking) </a:t>
            </a:r>
            <a:r>
              <a:rPr lang="en-IE" sz="800" i="1" dirty="0">
                <a:latin typeface="Courier"/>
              </a:rPr>
              <a:t># Not consistent, inputs need to be replaced to Yes/No</a:t>
            </a:r>
            <a:br>
              <a:rPr lang="en-IE" sz="800" dirty="0"/>
            </a:br>
            <a:r>
              <a:rPr lang="en-IE" sz="800" dirty="0">
                <a:latin typeface="Courier"/>
              </a:rPr>
              <a:t>str(PropertyDataset1) </a:t>
            </a:r>
            <a:r>
              <a:rPr lang="en-IE" sz="800" i="1" dirty="0">
                <a:latin typeface="Courier"/>
              </a:rPr>
              <a:t># check data formats </a:t>
            </a:r>
          </a:p>
          <a:p>
            <a:pPr marL="0" lvl="0" indent="0">
              <a:spcBef>
                <a:spcPts val="3000"/>
              </a:spcBef>
              <a:buNone/>
            </a:pPr>
            <a:r>
              <a:rPr lang="en-IE" sz="800" b="1" dirty="0"/>
              <a:t>PropertyDataset2</a:t>
            </a:r>
          </a:p>
          <a:p>
            <a:pPr lvl="0" indent="0">
              <a:buNone/>
            </a:pPr>
            <a:r>
              <a:rPr lang="en-IE" sz="800" dirty="0">
                <a:latin typeface="Courier"/>
              </a:rPr>
              <a:t>PropertyDataset2$Address[1:10] </a:t>
            </a:r>
            <a:r>
              <a:rPr lang="en-IE" sz="800" i="1" dirty="0">
                <a:latin typeface="Courier"/>
              </a:rPr>
              <a:t>#Not consistent title case</a:t>
            </a:r>
            <a:br>
              <a:rPr lang="en-IE" sz="800" dirty="0"/>
            </a:br>
            <a:r>
              <a:rPr lang="en-IE" sz="800" dirty="0">
                <a:latin typeface="Courier"/>
              </a:rPr>
              <a:t>PropertyDataset2$`Price_()`[1:10] </a:t>
            </a:r>
            <a:r>
              <a:rPr lang="en-IE" sz="800" i="1" dirty="0">
                <a:latin typeface="Courier"/>
              </a:rPr>
              <a:t>#symbol not recognised</a:t>
            </a:r>
            <a:br>
              <a:rPr lang="en-IE" sz="800" dirty="0"/>
            </a:br>
            <a:r>
              <a:rPr lang="en-IE" sz="800" dirty="0">
                <a:latin typeface="Courier"/>
              </a:rPr>
              <a:t>PropertyDataset2$`Description_of_Property`[1:10] </a:t>
            </a:r>
            <a:r>
              <a:rPr lang="en-IE" sz="800" i="1" dirty="0">
                <a:latin typeface="Courier"/>
              </a:rPr>
              <a:t>#Inconsistent title case</a:t>
            </a:r>
            <a:br>
              <a:rPr lang="en-IE" sz="800" dirty="0"/>
            </a:br>
            <a:r>
              <a:rPr lang="en-IE" sz="800" dirty="0">
                <a:latin typeface="Courier"/>
              </a:rPr>
              <a:t>unique(PropertyDataset2$County) </a:t>
            </a:r>
            <a:r>
              <a:rPr lang="en-IE" sz="800" i="1" dirty="0">
                <a:latin typeface="Courier"/>
              </a:rPr>
              <a:t>#Inconsistent title case and language</a:t>
            </a:r>
            <a:br>
              <a:rPr lang="en-IE" sz="800" dirty="0"/>
            </a:br>
            <a:r>
              <a:rPr lang="en-IE" sz="800" dirty="0">
                <a:latin typeface="Courier"/>
              </a:rPr>
              <a:t>unique(PropertyDataset2$`Not_Full_Market_Price`) </a:t>
            </a:r>
            <a:r>
              <a:rPr lang="en-IE" sz="800" i="1" dirty="0">
                <a:latin typeface="Courier"/>
              </a:rPr>
              <a:t># Inconsistent title case</a:t>
            </a:r>
            <a:br>
              <a:rPr lang="en-IE" sz="800" dirty="0"/>
            </a:br>
            <a:r>
              <a:rPr lang="en-IE" sz="800" dirty="0">
                <a:latin typeface="Courier"/>
              </a:rPr>
              <a:t>unique(PropertyDataset2$VAT_Exclusive) </a:t>
            </a:r>
            <a:r>
              <a:rPr lang="en-IE" sz="800" i="1" dirty="0">
                <a:latin typeface="Courier"/>
              </a:rPr>
              <a:t># Inconsistent title case</a:t>
            </a:r>
            <a:br>
              <a:rPr lang="en-IE" sz="800" dirty="0"/>
            </a:br>
            <a:r>
              <a:rPr lang="en-IE" sz="800" dirty="0">
                <a:latin typeface="Courier"/>
              </a:rPr>
              <a:t>PropertyDataset2$Property_Size_Description[1:10] </a:t>
            </a:r>
            <a:r>
              <a:rPr lang="en-IE" sz="800" i="1" dirty="0">
                <a:latin typeface="Courier"/>
              </a:rPr>
              <a:t># Inconsistent language and title case</a:t>
            </a:r>
            <a:br>
              <a:rPr lang="en-IE" sz="800" dirty="0"/>
            </a:br>
            <a:r>
              <a:rPr lang="en-IE" sz="800" dirty="0">
                <a:latin typeface="Courier"/>
              </a:rPr>
              <a:t>str(PropertyDataset2) </a:t>
            </a:r>
            <a:r>
              <a:rPr lang="en-IE" sz="800" i="1" dirty="0">
                <a:latin typeface="Courier"/>
              </a:rPr>
              <a:t># Check the structure of dataset</a:t>
            </a:r>
          </a:p>
        </p:txBody>
      </p:sp>
      <p:pic>
        <p:nvPicPr>
          <p:cNvPr id="10" name="Audio 9">
            <a:hlinkClick r:id="" action="ppaction://media"/>
            <a:extLst>
              <a:ext uri="{FF2B5EF4-FFF2-40B4-BE49-F238E27FC236}">
                <a16:creationId xmlns:a16="http://schemas.microsoft.com/office/drawing/2014/main" id="{F016903C-0B01-6906-3765-319F2E90084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9733">
        <p159:morph option="byWord"/>
      </p:transition>
    </mc:Choice>
    <mc:Fallback>
      <p:transition spd="slow" advTm="197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Periodic table of elements">
            <a:extLst>
              <a:ext uri="{FF2B5EF4-FFF2-40B4-BE49-F238E27FC236}">
                <a16:creationId xmlns:a16="http://schemas.microsoft.com/office/drawing/2014/main" id="{2A91F2B1-3BAE-B1A4-BFED-A18C1BC4E1D0}"/>
              </a:ext>
            </a:extLst>
          </p:cNvPr>
          <p:cNvPicPr>
            <a:picLocks noChangeAspect="1"/>
          </p:cNvPicPr>
          <p:nvPr/>
        </p:nvPicPr>
        <p:blipFill rotWithShape="1">
          <a:blip r:embed="rId6">
            <a:duotone>
              <a:prstClr val="black"/>
              <a:schemeClr val="tx2">
                <a:tint val="45000"/>
                <a:satMod val="400000"/>
              </a:schemeClr>
            </a:duotone>
            <a:alphaModFix amt="30000"/>
          </a:blip>
          <a:srcRect t="13453" b="1961"/>
          <a:stretch/>
        </p:blipFill>
        <p:spPr>
          <a:xfrm>
            <a:off x="0" y="0"/>
            <a:ext cx="9144000" cy="5122754"/>
          </a:xfrm>
          <a:prstGeom prst="rect">
            <a:avLst/>
          </a:prstGeom>
        </p:spPr>
      </p:pic>
      <p:sp>
        <p:nvSpPr>
          <p:cNvPr id="4" name="TextBox 3">
            <a:extLst>
              <a:ext uri="{FF2B5EF4-FFF2-40B4-BE49-F238E27FC236}">
                <a16:creationId xmlns:a16="http://schemas.microsoft.com/office/drawing/2014/main" id="{93A3CD5A-D5EA-DDC8-52D2-E9997659F441}"/>
              </a:ext>
            </a:extLst>
          </p:cNvPr>
          <p:cNvSpPr txBox="1"/>
          <p:nvPr/>
        </p:nvSpPr>
        <p:spPr>
          <a:xfrm>
            <a:off x="153426" y="2692561"/>
            <a:ext cx="6317712" cy="2409092"/>
          </a:xfrm>
          <a:prstGeom prst="rect">
            <a:avLst/>
          </a:prstGeom>
        </p:spPr>
        <p:style>
          <a:lnRef idx="1">
            <a:schemeClr val="accent4"/>
          </a:lnRef>
          <a:fillRef idx="3">
            <a:schemeClr val="accent4"/>
          </a:fillRef>
          <a:effectRef idx="2">
            <a:schemeClr val="accent4"/>
          </a:effectRef>
          <a:fontRef idx="minor">
            <a:schemeClr val="lt1"/>
          </a:fontRef>
        </p:style>
        <p:txBody>
          <a:bodyPr wrap="square" rtlCol="0">
            <a:spAutoFit/>
          </a:bodyPr>
          <a:lstStyle/>
          <a:p>
            <a:endParaRPr lang="en-IE" dirty="0"/>
          </a:p>
        </p:txBody>
      </p:sp>
      <p:sp>
        <p:nvSpPr>
          <p:cNvPr id="2" name="Title 1"/>
          <p:cNvSpPr>
            <a:spLocks noGrp="1"/>
          </p:cNvSpPr>
          <p:nvPr>
            <p:ph type="title"/>
          </p:nvPr>
        </p:nvSpPr>
        <p:spPr/>
        <p:txBody>
          <a:bodyPr>
            <a:normAutofit/>
          </a:bodyPr>
          <a:lstStyle/>
          <a:p>
            <a:pPr marL="0" lvl="0" indent="0">
              <a:buNone/>
            </a:pPr>
            <a:r>
              <a:rPr dirty="0"/>
              <a:t>Format Modification</a:t>
            </a:r>
          </a:p>
        </p:txBody>
      </p:sp>
      <p:sp>
        <p:nvSpPr>
          <p:cNvPr id="3" name="Content Placeholder 2"/>
          <p:cNvSpPr>
            <a:spLocks noGrp="1"/>
          </p:cNvSpPr>
          <p:nvPr>
            <p:ph idx="1"/>
          </p:nvPr>
        </p:nvSpPr>
        <p:spPr>
          <a:xfrm>
            <a:off x="156117" y="1533475"/>
            <a:ext cx="8861503" cy="1038276"/>
          </a:xfrm>
        </p:spPr>
        <p:txBody>
          <a:bodyPr>
            <a:normAutofit fontScale="25000" lnSpcReduction="20000"/>
          </a:bodyPr>
          <a:lstStyle/>
          <a:p>
            <a:pPr marL="0" lvl="0" indent="0">
              <a:lnSpc>
                <a:spcPct val="170000"/>
              </a:lnSpc>
              <a:spcBef>
                <a:spcPts val="3000"/>
              </a:spcBef>
              <a:buNone/>
            </a:pPr>
            <a:r>
              <a:rPr lang="en-IE" sz="4200" b="1" dirty="0">
                <a:latin typeface="Sagona Book" panose="02020503050505020204" pitchFamily="18" charset="0"/>
              </a:rPr>
              <a:t>PropertyDataset1</a:t>
            </a:r>
          </a:p>
          <a:p>
            <a:pPr marL="0" lvl="0" indent="0">
              <a:lnSpc>
                <a:spcPct val="170000"/>
              </a:lnSpc>
              <a:spcBef>
                <a:spcPts val="0"/>
              </a:spcBef>
              <a:buNone/>
            </a:pPr>
            <a:r>
              <a:rPr lang="en-IE" sz="4200" b="1" dirty="0">
                <a:latin typeface="Sagona Book" panose="02020503050505020204" pitchFamily="18" charset="0"/>
              </a:rPr>
              <a:t>PropertyDataset1a$sale_date</a:t>
            </a:r>
          </a:p>
          <a:p>
            <a:pPr marL="0" lvl="0" indent="0">
              <a:lnSpc>
                <a:spcPct val="170000"/>
              </a:lnSpc>
              <a:buNone/>
            </a:pPr>
            <a:r>
              <a:rPr lang="en-IE" sz="4200" dirty="0">
                <a:latin typeface="Sagona Book" panose="02020503050505020204" pitchFamily="18" charset="0"/>
              </a:rPr>
              <a:t>To begin cleaning the first Property dataset, we will convert the column data types to their appropriate formats for analysis. The </a:t>
            </a:r>
            <a:r>
              <a:rPr lang="en-IE" sz="4200" i="1" dirty="0" err="1">
                <a:latin typeface="Sagona Book" panose="02020503050505020204" pitchFamily="18" charset="0"/>
              </a:rPr>
              <a:t>lubridate</a:t>
            </a:r>
            <a:r>
              <a:rPr lang="en-IE" sz="4200" dirty="0">
                <a:latin typeface="Sagona Book" panose="02020503050505020204" pitchFamily="18" charset="0"/>
              </a:rPr>
              <a:t> package is used to change the </a:t>
            </a:r>
            <a:r>
              <a:rPr lang="en-IE" sz="4200" b="1" dirty="0" err="1">
                <a:latin typeface="Sagona Book" panose="02020503050505020204" pitchFamily="18" charset="0"/>
              </a:rPr>
              <a:t>sale_date</a:t>
            </a:r>
            <a:r>
              <a:rPr lang="en-IE" sz="4200" b="1" dirty="0">
                <a:latin typeface="Sagona Book" panose="02020503050505020204" pitchFamily="18" charset="0"/>
              </a:rPr>
              <a:t> </a:t>
            </a:r>
            <a:r>
              <a:rPr lang="en-IE" sz="4200" dirty="0">
                <a:latin typeface="Sagona Book" panose="02020503050505020204" pitchFamily="18" charset="0"/>
              </a:rPr>
              <a:t>format from a character to date format</a:t>
            </a:r>
          </a:p>
          <a:p>
            <a:pPr marL="0" lvl="0" indent="0">
              <a:lnSpc>
                <a:spcPct val="170000"/>
              </a:lnSpc>
              <a:buNone/>
            </a:pPr>
            <a:endParaRPr lang="en-IE" sz="4200" dirty="0">
              <a:latin typeface="Sagona Book" panose="02020503050505020204" pitchFamily="18" charset="0"/>
            </a:endParaRPr>
          </a:p>
          <a:p>
            <a:pPr marL="0" lvl="0" indent="0">
              <a:lnSpc>
                <a:spcPct val="170000"/>
              </a:lnSpc>
              <a:buNone/>
            </a:pPr>
            <a:r>
              <a:rPr lang="en-IE" sz="4200" dirty="0">
                <a:solidFill>
                  <a:schemeClr val="bg1"/>
                </a:solidFill>
                <a:latin typeface="Sagona Book" panose="02020503050505020204" pitchFamily="18" charset="0"/>
              </a:rPr>
              <a:t>PropertyDataset1a&lt;-PropertyDataset1</a:t>
            </a:r>
          </a:p>
          <a:p>
            <a:pPr marL="0" lvl="0" indent="0">
              <a:lnSpc>
                <a:spcPct val="170000"/>
              </a:lnSpc>
              <a:buNone/>
            </a:pPr>
            <a:r>
              <a:rPr lang="en-IE" sz="4200" dirty="0">
                <a:solidFill>
                  <a:schemeClr val="bg1"/>
                </a:solidFill>
                <a:latin typeface="Sagona Book" panose="02020503050505020204" pitchFamily="18" charset="0"/>
              </a:rPr>
              <a:t>PropertyDataset1a$sale_date&lt;- </a:t>
            </a:r>
            <a:r>
              <a:rPr lang="en-IE" sz="4200" dirty="0" err="1">
                <a:solidFill>
                  <a:schemeClr val="bg1"/>
                </a:solidFill>
                <a:latin typeface="Sagona Book" panose="02020503050505020204" pitchFamily="18" charset="0"/>
              </a:rPr>
              <a:t>dmy</a:t>
            </a:r>
            <a:r>
              <a:rPr lang="en-IE" sz="4200" dirty="0">
                <a:solidFill>
                  <a:schemeClr val="bg1"/>
                </a:solidFill>
                <a:latin typeface="Sagona Book" panose="02020503050505020204" pitchFamily="18" charset="0"/>
              </a:rPr>
              <a:t>(PropertyDataset1a$sale_date)</a:t>
            </a:r>
          </a:p>
          <a:p>
            <a:pPr marL="0" lvl="0" indent="0">
              <a:lnSpc>
                <a:spcPct val="170000"/>
              </a:lnSpc>
              <a:buNone/>
            </a:pPr>
            <a:r>
              <a:rPr lang="en-IE" sz="4200" dirty="0">
                <a:solidFill>
                  <a:schemeClr val="bg1"/>
                </a:solidFill>
                <a:latin typeface="Sagona Book" panose="02020503050505020204" pitchFamily="18" charset="0"/>
              </a:rPr>
              <a:t>str(PropertyDataset1a$sale_date)</a:t>
            </a:r>
          </a:p>
          <a:p>
            <a:pPr marL="0" lvl="0" indent="0">
              <a:lnSpc>
                <a:spcPct val="170000"/>
              </a:lnSpc>
              <a:buNone/>
            </a:pPr>
            <a:r>
              <a:rPr lang="en-IE" sz="4200" dirty="0">
                <a:solidFill>
                  <a:srgbClr val="FFFF00"/>
                </a:solidFill>
                <a:latin typeface="Sagona Book" panose="02020503050505020204" pitchFamily="18" charset="0"/>
              </a:rPr>
              <a:t>##  Date[1:40000], format: "2020-05-29" "2019-12-17" "2017-02-09" "2018-12-19" "2017-03-31" ...</a:t>
            </a:r>
          </a:p>
          <a:p>
            <a:pPr lvl="0" indent="0">
              <a:buNone/>
            </a:pPr>
            <a:endParaRPr lang="en-IE" sz="4200" dirty="0">
              <a:latin typeface="Courier"/>
            </a:endParaRPr>
          </a:p>
        </p:txBody>
      </p:sp>
      <p:pic>
        <p:nvPicPr>
          <p:cNvPr id="12" name="Audio 11">
            <a:hlinkClick r:id="" action="ppaction://media"/>
            <a:extLst>
              <a:ext uri="{FF2B5EF4-FFF2-40B4-BE49-F238E27FC236}">
                <a16:creationId xmlns:a16="http://schemas.microsoft.com/office/drawing/2014/main" id="{FCE13261-ACF8-1185-7B98-B664F98D7FC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08306" t="-108306" r="-108306" b="-108306"/>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10700741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0418">
        <p159:morph option="byObject"/>
      </p:transition>
    </mc:Choice>
    <mc:Fallback>
      <p:transition spd="slow" advTm="304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animEffect transition="in" filter="fade">
                                      <p:cBhvr>
                                        <p:cTn id="11" dur="500"/>
                                        <p:tgtEl>
                                          <p:spTgt spid="3">
                                            <p:txEl>
                                              <p:pRg st="4" end="4"/>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animEffect transition="in" filter="fade">
                                      <p:cBhvr>
                                        <p:cTn id="14" dur="500"/>
                                        <p:tgtEl>
                                          <p:spTgt spid="3">
                                            <p:txEl>
                                              <p:pRg st="5" end="5"/>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fade">
                                      <p:cBhvr>
                                        <p:cTn id="2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Periodic table of elements">
            <a:extLst>
              <a:ext uri="{FF2B5EF4-FFF2-40B4-BE49-F238E27FC236}">
                <a16:creationId xmlns:a16="http://schemas.microsoft.com/office/drawing/2014/main" id="{2A91F2B1-3BAE-B1A4-BFED-A18C1BC4E1D0}"/>
              </a:ext>
            </a:extLst>
          </p:cNvPr>
          <p:cNvPicPr>
            <a:picLocks noChangeAspect="1"/>
          </p:cNvPicPr>
          <p:nvPr/>
        </p:nvPicPr>
        <p:blipFill rotWithShape="1">
          <a:blip r:embed="rId6">
            <a:duotone>
              <a:prstClr val="black"/>
              <a:schemeClr val="tx2">
                <a:tint val="45000"/>
                <a:satMod val="400000"/>
              </a:schemeClr>
            </a:duotone>
            <a:alphaModFix amt="30000"/>
          </a:blip>
          <a:srcRect t="13453" b="1961"/>
          <a:stretch/>
        </p:blipFill>
        <p:spPr>
          <a:xfrm>
            <a:off x="0" y="10"/>
            <a:ext cx="9143980" cy="5143490"/>
          </a:xfrm>
          <a:prstGeom prst="rect">
            <a:avLst/>
          </a:prstGeom>
        </p:spPr>
      </p:pic>
      <p:sp>
        <p:nvSpPr>
          <p:cNvPr id="6" name="TextBox 5">
            <a:extLst>
              <a:ext uri="{FF2B5EF4-FFF2-40B4-BE49-F238E27FC236}">
                <a16:creationId xmlns:a16="http://schemas.microsoft.com/office/drawing/2014/main" id="{A06B63AE-17CA-06E6-E4E5-1C78C256BEB9}"/>
              </a:ext>
            </a:extLst>
          </p:cNvPr>
          <p:cNvSpPr txBox="1"/>
          <p:nvPr/>
        </p:nvSpPr>
        <p:spPr>
          <a:xfrm>
            <a:off x="77371" y="2687664"/>
            <a:ext cx="6217921" cy="2409092"/>
          </a:xfrm>
          <a:prstGeom prst="rect">
            <a:avLst/>
          </a:prstGeom>
          <a:ln/>
        </p:spPr>
        <p:style>
          <a:lnRef idx="1">
            <a:schemeClr val="accent4"/>
          </a:lnRef>
          <a:fillRef idx="3">
            <a:schemeClr val="accent4"/>
          </a:fillRef>
          <a:effectRef idx="2">
            <a:schemeClr val="accent4"/>
          </a:effectRef>
          <a:fontRef idx="minor">
            <a:schemeClr val="lt1"/>
          </a:fontRef>
        </p:style>
        <p:txBody>
          <a:bodyPr wrap="square" rtlCol="0">
            <a:spAutoFit/>
          </a:bodyPr>
          <a:lstStyle/>
          <a:p>
            <a:endParaRPr lang="en-IE" dirty="0"/>
          </a:p>
        </p:txBody>
      </p:sp>
      <p:sp>
        <p:nvSpPr>
          <p:cNvPr id="2" name="Title 1"/>
          <p:cNvSpPr>
            <a:spLocks noGrp="1"/>
          </p:cNvSpPr>
          <p:nvPr>
            <p:ph type="title"/>
          </p:nvPr>
        </p:nvSpPr>
        <p:spPr/>
        <p:txBody>
          <a:bodyPr>
            <a:normAutofit/>
          </a:bodyPr>
          <a:lstStyle/>
          <a:p>
            <a:pPr marL="0" lvl="0" indent="0">
              <a:buNone/>
            </a:pPr>
            <a:r>
              <a:rPr dirty="0"/>
              <a:t>Format Modification</a:t>
            </a:r>
          </a:p>
        </p:txBody>
      </p:sp>
      <p:sp>
        <p:nvSpPr>
          <p:cNvPr id="3" name="Content Placeholder 2"/>
          <p:cNvSpPr>
            <a:spLocks noGrp="1"/>
          </p:cNvSpPr>
          <p:nvPr>
            <p:ph idx="1"/>
          </p:nvPr>
        </p:nvSpPr>
        <p:spPr>
          <a:xfrm>
            <a:off x="0" y="1184075"/>
            <a:ext cx="8081889" cy="1862566"/>
          </a:xfrm>
        </p:spPr>
        <p:txBody>
          <a:bodyPr>
            <a:normAutofit fontScale="25000" lnSpcReduction="20000"/>
          </a:bodyPr>
          <a:lstStyle/>
          <a:p>
            <a:pPr lvl="0" indent="0">
              <a:buNone/>
            </a:pPr>
            <a:endParaRPr lang="en-IE" sz="4400" dirty="0">
              <a:latin typeface="Sagona Book" panose="02020503050505020204" pitchFamily="18" charset="0"/>
            </a:endParaRPr>
          </a:p>
          <a:p>
            <a:pPr marL="0" lvl="0" indent="0">
              <a:spcBef>
                <a:spcPts val="0"/>
              </a:spcBef>
              <a:buNone/>
            </a:pPr>
            <a:r>
              <a:rPr lang="en-IE" sz="4400" b="1" dirty="0">
                <a:latin typeface="Sagona Book" panose="02020503050505020204" pitchFamily="18" charset="0"/>
              </a:rPr>
              <a:t>PropertyDataset1a$num_bedrooms</a:t>
            </a:r>
          </a:p>
          <a:p>
            <a:pPr marL="0" lvl="0" indent="0">
              <a:buNone/>
            </a:pPr>
            <a:r>
              <a:rPr lang="en-IE" sz="4400" dirty="0">
                <a:latin typeface="Sagona Book" panose="02020503050505020204" pitchFamily="18" charset="0"/>
              </a:rPr>
              <a:t>Next, </a:t>
            </a:r>
            <a:r>
              <a:rPr lang="en-IE" sz="4400" b="1" dirty="0" err="1">
                <a:latin typeface="Sagona Book" panose="02020503050505020204" pitchFamily="18" charset="0"/>
              </a:rPr>
              <a:t>num_bedrooms</a:t>
            </a:r>
            <a:r>
              <a:rPr lang="en-IE" sz="4400" dirty="0">
                <a:latin typeface="Sagona Book" panose="02020503050505020204" pitchFamily="18" charset="0"/>
              </a:rPr>
              <a:t> format will be modified to a numeric data format. Advantages for this include</a:t>
            </a:r>
          </a:p>
          <a:p>
            <a:pPr lvl="0"/>
            <a:r>
              <a:rPr lang="en-IE" sz="4400" dirty="0">
                <a:latin typeface="Sagona Book" panose="02020503050505020204" pitchFamily="18" charset="0"/>
              </a:rPr>
              <a:t>Consistency within variables</a:t>
            </a:r>
          </a:p>
          <a:p>
            <a:pPr lvl="0"/>
            <a:r>
              <a:rPr lang="en-IE" sz="4400" dirty="0">
                <a:latin typeface="Sagona Book" panose="02020503050505020204" pitchFamily="18" charset="0"/>
              </a:rPr>
              <a:t>Easier manipulation of data</a:t>
            </a:r>
          </a:p>
          <a:p>
            <a:pPr lvl="0"/>
            <a:r>
              <a:rPr lang="en-IE" sz="4400" dirty="0">
                <a:latin typeface="Sagona Book" panose="02020503050505020204" pitchFamily="18" charset="0"/>
              </a:rPr>
              <a:t>Better variety for data visualisation options</a:t>
            </a:r>
          </a:p>
          <a:p>
            <a:pPr marL="0" lvl="0" indent="0">
              <a:buNone/>
            </a:pPr>
            <a:endParaRPr lang="en-IE" sz="4400" dirty="0">
              <a:latin typeface="Sagona Book" panose="02020503050505020204" pitchFamily="18" charset="0"/>
            </a:endParaRPr>
          </a:p>
          <a:p>
            <a:pPr lvl="0" indent="0">
              <a:lnSpc>
                <a:spcPct val="120000"/>
              </a:lnSpc>
              <a:buNone/>
            </a:pPr>
            <a:r>
              <a:rPr lang="en-IE" sz="4400" dirty="0">
                <a:solidFill>
                  <a:schemeClr val="bg1"/>
                </a:solidFill>
                <a:latin typeface="Sagona Book" panose="02020503050505020204" pitchFamily="18" charset="0"/>
              </a:rPr>
              <a:t>PropertyDataset1a &lt;- PropertyDataset1a %&gt;%</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mutate(</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a:t>
            </a:r>
            <a:r>
              <a:rPr lang="en-IE" sz="4400" dirty="0" err="1">
                <a:solidFill>
                  <a:schemeClr val="bg1"/>
                </a:solidFill>
                <a:latin typeface="Sagona Book" panose="02020503050505020204" pitchFamily="18" charset="0"/>
              </a:rPr>
              <a:t>case_when</a:t>
            </a:r>
            <a:r>
              <a:rPr lang="en-IE" sz="4400" dirty="0">
                <a:solidFill>
                  <a:schemeClr val="bg1"/>
                </a:solidFill>
                <a:latin typeface="Sagona Book" panose="02020503050505020204" pitchFamily="18" charset="0"/>
              </a:rPr>
              <a:t>(</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"1 Bedroom" ~ "1",</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"2 Bedrooms" ~ "2",</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"3 Bedrooms" ~ "3",</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"4 Bedrooms" ~ "4",</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"5 Bedrooms" ~ "5",</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"6 Bedrooms" ~ "6",</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"7 Bedrooms" ~ "7",</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"8 Bedrooms" ~ "8",</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"11 Bedrooms" ~ "11",</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 == "14 Bedrooms" ~ "14",</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                                  TRUE ~ </a:t>
            </a:r>
            <a:r>
              <a:rPr lang="en-IE" sz="4400" dirty="0" err="1">
                <a:solidFill>
                  <a:schemeClr val="bg1"/>
                </a:solidFill>
                <a:latin typeface="Sagona Book" panose="02020503050505020204" pitchFamily="18" charset="0"/>
              </a:rPr>
              <a:t>as.character</a:t>
            </a:r>
            <a:r>
              <a:rPr lang="en-IE" sz="4400" dirty="0">
                <a:solidFill>
                  <a:schemeClr val="bg1"/>
                </a:solidFill>
                <a:latin typeface="Sagona Book" panose="02020503050505020204" pitchFamily="18" charset="0"/>
              </a:rPr>
              <a:t>(</a:t>
            </a:r>
            <a:r>
              <a:rPr lang="en-IE" sz="4400" dirty="0" err="1">
                <a:solidFill>
                  <a:schemeClr val="bg1"/>
                </a:solidFill>
                <a:latin typeface="Sagona Book" panose="02020503050505020204" pitchFamily="18" charset="0"/>
              </a:rPr>
              <a:t>num_bedrooms</a:t>
            </a:r>
            <a:r>
              <a:rPr lang="en-IE" sz="4400" dirty="0">
                <a:solidFill>
                  <a:schemeClr val="bg1"/>
                </a:solidFill>
                <a:latin typeface="Sagona Book" panose="02020503050505020204" pitchFamily="18" charset="0"/>
              </a:rPr>
              <a:t>)))</a:t>
            </a:r>
            <a:br>
              <a:rPr lang="en-IE" sz="4400" dirty="0">
                <a:solidFill>
                  <a:schemeClr val="bg1"/>
                </a:solidFill>
                <a:latin typeface="Sagona Book" panose="02020503050505020204" pitchFamily="18" charset="0"/>
              </a:rPr>
            </a:br>
            <a:r>
              <a:rPr lang="en-IE" sz="4400" dirty="0">
                <a:solidFill>
                  <a:schemeClr val="bg1"/>
                </a:solidFill>
                <a:latin typeface="Sagona Book" panose="02020503050505020204" pitchFamily="18" charset="0"/>
              </a:rPr>
              <a:t>PropertyDataset1a$num_bedrooms&lt;- </a:t>
            </a:r>
            <a:r>
              <a:rPr lang="en-IE" sz="4400" dirty="0" err="1">
                <a:solidFill>
                  <a:schemeClr val="bg1"/>
                </a:solidFill>
                <a:latin typeface="Sagona Book" panose="02020503050505020204" pitchFamily="18" charset="0"/>
              </a:rPr>
              <a:t>as.numeric</a:t>
            </a:r>
            <a:r>
              <a:rPr lang="en-IE" sz="4400" dirty="0">
                <a:solidFill>
                  <a:schemeClr val="bg1"/>
                </a:solidFill>
                <a:latin typeface="Sagona Book" panose="02020503050505020204" pitchFamily="18" charset="0"/>
              </a:rPr>
              <a:t>(PropertyDataset1a$num_bedrooms)</a:t>
            </a:r>
          </a:p>
          <a:p>
            <a:pPr lvl="0" indent="0">
              <a:buNone/>
            </a:pPr>
            <a:br>
              <a:rPr lang="en-IE" sz="4200" dirty="0">
                <a:latin typeface="Sagona Book" panose="02020503050505020204" pitchFamily="18" charset="0"/>
              </a:rPr>
            </a:br>
            <a:endParaRPr lang="en-IE" sz="4200" dirty="0">
              <a:latin typeface="Sagona Book" panose="02020503050505020204" pitchFamily="18" charset="0"/>
            </a:endParaRPr>
          </a:p>
          <a:p>
            <a:pPr marL="0" lvl="0" indent="0">
              <a:spcBef>
                <a:spcPts val="3000"/>
              </a:spcBef>
              <a:buNone/>
            </a:pPr>
            <a:endParaRPr lang="en-IE" sz="400" dirty="0">
              <a:latin typeface="Courier"/>
            </a:endParaRPr>
          </a:p>
        </p:txBody>
      </p:sp>
      <p:pic>
        <p:nvPicPr>
          <p:cNvPr id="11" name="Audio 10">
            <a:hlinkClick r:id="" action="ppaction://media"/>
            <a:extLst>
              <a:ext uri="{FF2B5EF4-FFF2-40B4-BE49-F238E27FC236}">
                <a16:creationId xmlns:a16="http://schemas.microsoft.com/office/drawing/2014/main" id="{65449E80-FA18-A628-7BC1-8778ACCC637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08306" t="-108306" r="-108306" b="-108306"/>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6770">
        <p159:morph option="byObject"/>
      </p:transition>
    </mc:Choice>
    <mc:Fallback>
      <p:transition spd="slow" advTm="3677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animEffect transition="in" filter="fade">
                                      <p:cBhvr>
                                        <p:cTn id="1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Periodic table of elements">
            <a:extLst>
              <a:ext uri="{FF2B5EF4-FFF2-40B4-BE49-F238E27FC236}">
                <a16:creationId xmlns:a16="http://schemas.microsoft.com/office/drawing/2014/main" id="{2A91F2B1-3BAE-B1A4-BFED-A18C1BC4E1D0}"/>
              </a:ext>
            </a:extLst>
          </p:cNvPr>
          <p:cNvPicPr>
            <a:picLocks noChangeAspect="1"/>
          </p:cNvPicPr>
          <p:nvPr/>
        </p:nvPicPr>
        <p:blipFill rotWithShape="1">
          <a:blip r:embed="rId6">
            <a:duotone>
              <a:prstClr val="black"/>
              <a:schemeClr val="tx2">
                <a:tint val="45000"/>
                <a:satMod val="400000"/>
              </a:schemeClr>
            </a:duotone>
            <a:alphaModFix amt="30000"/>
          </a:blip>
          <a:srcRect t="13453" b="1961"/>
          <a:stretch/>
        </p:blipFill>
        <p:spPr>
          <a:xfrm>
            <a:off x="0" y="-1"/>
            <a:ext cx="9143980" cy="5143501"/>
          </a:xfrm>
          <a:prstGeom prst="rect">
            <a:avLst/>
          </a:prstGeom>
        </p:spPr>
      </p:pic>
      <p:sp>
        <p:nvSpPr>
          <p:cNvPr id="4" name="TextBox 3">
            <a:extLst>
              <a:ext uri="{FF2B5EF4-FFF2-40B4-BE49-F238E27FC236}">
                <a16:creationId xmlns:a16="http://schemas.microsoft.com/office/drawing/2014/main" id="{5E35D70A-E633-74BA-59CC-609116B3AC29}"/>
              </a:ext>
            </a:extLst>
          </p:cNvPr>
          <p:cNvSpPr txBox="1"/>
          <p:nvPr/>
        </p:nvSpPr>
        <p:spPr>
          <a:xfrm>
            <a:off x="153425" y="1835834"/>
            <a:ext cx="6205172" cy="3265819"/>
          </a:xfrm>
          <a:prstGeom prst="rect">
            <a:avLst/>
          </a:prstGeom>
        </p:spPr>
        <p:style>
          <a:lnRef idx="1">
            <a:schemeClr val="accent4"/>
          </a:lnRef>
          <a:fillRef idx="3">
            <a:schemeClr val="accent4"/>
          </a:fillRef>
          <a:effectRef idx="2">
            <a:schemeClr val="accent4"/>
          </a:effectRef>
          <a:fontRef idx="minor">
            <a:schemeClr val="lt1"/>
          </a:fontRef>
        </p:style>
        <p:txBody>
          <a:bodyPr wrap="square" rtlCol="0">
            <a:spAutoFit/>
          </a:bodyPr>
          <a:lstStyle/>
          <a:p>
            <a:endParaRPr lang="en-IE" dirty="0"/>
          </a:p>
        </p:txBody>
      </p:sp>
      <p:sp>
        <p:nvSpPr>
          <p:cNvPr id="2" name="Title 1"/>
          <p:cNvSpPr>
            <a:spLocks noGrp="1"/>
          </p:cNvSpPr>
          <p:nvPr>
            <p:ph type="title"/>
          </p:nvPr>
        </p:nvSpPr>
        <p:spPr/>
        <p:txBody>
          <a:bodyPr>
            <a:normAutofit/>
          </a:bodyPr>
          <a:lstStyle/>
          <a:p>
            <a:pPr marL="0" lvl="0" indent="0">
              <a:buNone/>
            </a:pPr>
            <a:r>
              <a:rPr dirty="0"/>
              <a:t>Format Modification</a:t>
            </a:r>
          </a:p>
        </p:txBody>
      </p:sp>
      <p:sp>
        <p:nvSpPr>
          <p:cNvPr id="3" name="Content Placeholder 2"/>
          <p:cNvSpPr>
            <a:spLocks noGrp="1"/>
          </p:cNvSpPr>
          <p:nvPr>
            <p:ph idx="1"/>
          </p:nvPr>
        </p:nvSpPr>
        <p:spPr>
          <a:xfrm>
            <a:off x="153425" y="1390539"/>
            <a:ext cx="8342122" cy="2118269"/>
          </a:xfrm>
        </p:spPr>
        <p:txBody>
          <a:bodyPr>
            <a:normAutofit fontScale="25000" lnSpcReduction="20000"/>
          </a:bodyPr>
          <a:lstStyle/>
          <a:p>
            <a:pPr marL="0" lvl="0" indent="0">
              <a:spcBef>
                <a:spcPts val="3000"/>
              </a:spcBef>
              <a:buNone/>
            </a:pPr>
            <a:r>
              <a:rPr lang="en-IE" sz="4200" b="1" dirty="0">
                <a:latin typeface="Sagona Book" panose="02020503050505020204" pitchFamily="18" charset="0"/>
              </a:rPr>
              <a:t>PropertyDataset1a$num_bathrooms</a:t>
            </a:r>
          </a:p>
          <a:p>
            <a:pPr marL="0" lvl="0" indent="0">
              <a:buNone/>
            </a:pPr>
            <a:r>
              <a:rPr lang="en-IE" sz="4200" dirty="0">
                <a:latin typeface="Sagona Book" panose="02020503050505020204" pitchFamily="18" charset="0"/>
              </a:rPr>
              <a:t>Now, we will do the same to </a:t>
            </a:r>
            <a:r>
              <a:rPr lang="en-IE" sz="4200" b="1" dirty="0" err="1">
                <a:latin typeface="Sagona Book" panose="02020503050505020204" pitchFamily="18" charset="0"/>
              </a:rPr>
              <a:t>num_bathrooms</a:t>
            </a:r>
            <a:endParaRPr lang="en-IE" sz="4200" b="1" dirty="0">
              <a:latin typeface="Sagona Book" panose="02020503050505020204" pitchFamily="18" charset="0"/>
            </a:endParaRPr>
          </a:p>
          <a:p>
            <a:pPr marL="0" lvl="0" indent="0">
              <a:buNone/>
            </a:pPr>
            <a:endParaRPr lang="en-IE" sz="4200" b="1" dirty="0">
              <a:latin typeface="Sagona Book" panose="02020503050505020204" pitchFamily="18" charset="0"/>
            </a:endParaRPr>
          </a:p>
          <a:p>
            <a:pPr indent="0">
              <a:lnSpc>
                <a:spcPct val="120000"/>
              </a:lnSpc>
              <a:buNone/>
            </a:pPr>
            <a:r>
              <a:rPr lang="en-IE" sz="4200" dirty="0">
                <a:solidFill>
                  <a:schemeClr val="bg1"/>
                </a:solidFill>
                <a:latin typeface="Sagona Book" panose="02020503050505020204" pitchFamily="18" charset="0"/>
              </a:rPr>
              <a:t>PropertyDataset1a$num_bathrooms[1:10]</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unique(PropertyDataset1a$num_bathrooms)</a:t>
            </a:r>
            <a:br>
              <a:rPr lang="en-IE" sz="4200" dirty="0">
                <a:solidFill>
                  <a:schemeClr val="bg1"/>
                </a:solidFill>
                <a:latin typeface="Sagona Book" panose="02020503050505020204" pitchFamily="18" charset="0"/>
              </a:rPr>
            </a:b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PropertyDataset1a &lt;- PropertyDataset1a %&gt;%</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mutate(</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a:t>
            </a:r>
            <a:r>
              <a:rPr lang="en-IE" sz="4200" dirty="0" err="1">
                <a:solidFill>
                  <a:schemeClr val="bg1"/>
                </a:solidFill>
                <a:latin typeface="Sagona Book" panose="02020503050505020204" pitchFamily="18" charset="0"/>
              </a:rPr>
              <a:t>case_when</a:t>
            </a:r>
            <a:r>
              <a:rPr lang="en-IE" sz="4200" dirty="0">
                <a:solidFill>
                  <a:schemeClr val="bg1"/>
                </a:solidFill>
                <a:latin typeface="Sagona Book" panose="02020503050505020204" pitchFamily="18" charset="0"/>
              </a:rPr>
              <a:t>(</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"1 Bathroom" ~ "1",</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"2 Bathrooms" ~ "2",</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"3 Bathrooms" ~ "3",</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"4 Bathrooms" ~ "4",</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"5 Bathrooms" ~ "5",</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"6 Bathrooms" ~ "6",</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"7 Bathrooms" ~ "7",</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"8 Bathrooms" ~ "8",</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 == "15 Bathrooms" ~ "15",</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TRUE ~ </a:t>
            </a:r>
            <a:r>
              <a:rPr lang="en-IE" sz="4200" dirty="0" err="1">
                <a:solidFill>
                  <a:schemeClr val="bg1"/>
                </a:solidFill>
                <a:latin typeface="Sagona Book" panose="02020503050505020204" pitchFamily="18" charset="0"/>
              </a:rPr>
              <a:t>as.character</a:t>
            </a:r>
            <a:r>
              <a:rPr lang="en-IE" sz="4200" dirty="0">
                <a:solidFill>
                  <a:schemeClr val="bg1"/>
                </a:solidFill>
                <a:latin typeface="Sagona Book" panose="02020503050505020204" pitchFamily="18" charset="0"/>
              </a:rPr>
              <a:t>(</a:t>
            </a:r>
            <a:r>
              <a:rPr lang="en-IE" sz="4200" dirty="0" err="1">
                <a:solidFill>
                  <a:schemeClr val="bg1"/>
                </a:solidFill>
                <a:latin typeface="Sagona Book" panose="02020503050505020204" pitchFamily="18" charset="0"/>
              </a:rPr>
              <a:t>num_bathrooms</a:t>
            </a:r>
            <a:r>
              <a:rPr lang="en-IE" sz="4200" dirty="0">
                <a:solidFill>
                  <a:schemeClr val="bg1"/>
                </a:solidFill>
                <a:latin typeface="Sagona Book" panose="02020503050505020204" pitchFamily="18" charset="0"/>
              </a:rPr>
              <a:t>)))</a:t>
            </a:r>
          </a:p>
          <a:p>
            <a:pPr indent="0">
              <a:lnSpc>
                <a:spcPct val="120000"/>
              </a:lnSpc>
              <a:buNone/>
            </a:pP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PropertyDataset1a$num_bathrooms&lt;- </a:t>
            </a:r>
            <a:r>
              <a:rPr lang="en-IE" sz="4200" dirty="0" err="1">
                <a:solidFill>
                  <a:schemeClr val="bg1"/>
                </a:solidFill>
                <a:latin typeface="Sagona Book" panose="02020503050505020204" pitchFamily="18" charset="0"/>
              </a:rPr>
              <a:t>as.numeric</a:t>
            </a:r>
            <a:r>
              <a:rPr lang="en-IE" sz="4200" dirty="0">
                <a:solidFill>
                  <a:schemeClr val="bg1"/>
                </a:solidFill>
                <a:latin typeface="Sagona Book" panose="02020503050505020204" pitchFamily="18" charset="0"/>
              </a:rPr>
              <a:t>(PropertyDataset1a$num_bathrooms</a:t>
            </a:r>
            <a:r>
              <a:rPr lang="en-IE" sz="4200" dirty="0">
                <a:solidFill>
                  <a:schemeClr val="bg1"/>
                </a:solidFill>
                <a:latin typeface="Courier"/>
              </a:rPr>
              <a:t>)</a:t>
            </a:r>
          </a:p>
          <a:p>
            <a:pPr lvl="0" indent="0">
              <a:lnSpc>
                <a:spcPct val="120000"/>
              </a:lnSpc>
              <a:buNone/>
            </a:pPr>
            <a:br>
              <a:rPr lang="en-IE" sz="4200" dirty="0"/>
            </a:br>
            <a:br>
              <a:rPr lang="en-IE" sz="4200" dirty="0"/>
            </a:br>
            <a:endParaRPr lang="en-IE" sz="400" dirty="0">
              <a:latin typeface="Courier"/>
            </a:endParaRPr>
          </a:p>
        </p:txBody>
      </p:sp>
      <p:pic>
        <p:nvPicPr>
          <p:cNvPr id="11" name="Audio 10">
            <a:hlinkClick r:id="" action="ppaction://media"/>
            <a:extLst>
              <a:ext uri="{FF2B5EF4-FFF2-40B4-BE49-F238E27FC236}">
                <a16:creationId xmlns:a16="http://schemas.microsoft.com/office/drawing/2014/main" id="{EA907AB6-1538-0551-1DE2-DBB776AF598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08306" t="-108306" r="-108306" b="-108306"/>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16065178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6848">
        <p159:morph option="byObject"/>
      </p:transition>
    </mc:Choice>
    <mc:Fallback>
      <p:transition spd="slow" advTm="16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fade">
                                      <p:cBhvr>
                                        <p:cTn id="11" dur="500"/>
                                        <p:tgtEl>
                                          <p:spTgt spid="3">
                                            <p:txEl>
                                              <p:pRg st="3" end="3"/>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Periodic table of elements">
            <a:extLst>
              <a:ext uri="{FF2B5EF4-FFF2-40B4-BE49-F238E27FC236}">
                <a16:creationId xmlns:a16="http://schemas.microsoft.com/office/drawing/2014/main" id="{2A91F2B1-3BAE-B1A4-BFED-A18C1BC4E1D0}"/>
              </a:ext>
            </a:extLst>
          </p:cNvPr>
          <p:cNvPicPr>
            <a:picLocks noChangeAspect="1"/>
          </p:cNvPicPr>
          <p:nvPr/>
        </p:nvPicPr>
        <p:blipFill rotWithShape="1">
          <a:blip r:embed="rId6">
            <a:duotone>
              <a:prstClr val="black"/>
              <a:schemeClr val="tx2">
                <a:tint val="45000"/>
                <a:satMod val="400000"/>
              </a:schemeClr>
            </a:duotone>
            <a:alphaModFix amt="30000"/>
          </a:blip>
          <a:srcRect t="13453" b="1961"/>
          <a:stretch/>
        </p:blipFill>
        <p:spPr>
          <a:xfrm>
            <a:off x="-27712" y="10"/>
            <a:ext cx="9143980" cy="5143490"/>
          </a:xfrm>
          <a:prstGeom prst="rect">
            <a:avLst/>
          </a:prstGeom>
        </p:spPr>
      </p:pic>
      <p:pic>
        <p:nvPicPr>
          <p:cNvPr id="4" name="Picture 3">
            <a:extLst>
              <a:ext uri="{FF2B5EF4-FFF2-40B4-BE49-F238E27FC236}">
                <a16:creationId xmlns:a16="http://schemas.microsoft.com/office/drawing/2014/main" id="{3AF029AF-7DD4-688E-28F9-0BBEB5954B9F}"/>
              </a:ext>
            </a:extLst>
          </p:cNvPr>
          <p:cNvPicPr>
            <a:picLocks noChangeAspect="1"/>
          </p:cNvPicPr>
          <p:nvPr/>
        </p:nvPicPr>
        <p:blipFill>
          <a:blip r:embed="rId7"/>
          <a:stretch>
            <a:fillRect/>
          </a:stretch>
        </p:blipFill>
        <p:spPr>
          <a:xfrm>
            <a:off x="2895058" y="2044460"/>
            <a:ext cx="6248942" cy="3099029"/>
          </a:xfrm>
          <a:prstGeom prst="rect">
            <a:avLst/>
          </a:prstGeom>
        </p:spPr>
      </p:pic>
      <p:sp>
        <p:nvSpPr>
          <p:cNvPr id="2" name="Title 1"/>
          <p:cNvSpPr>
            <a:spLocks noGrp="1"/>
          </p:cNvSpPr>
          <p:nvPr>
            <p:ph type="title"/>
          </p:nvPr>
        </p:nvSpPr>
        <p:spPr/>
        <p:txBody>
          <a:bodyPr>
            <a:normAutofit/>
          </a:bodyPr>
          <a:lstStyle/>
          <a:p>
            <a:pPr marL="0" lvl="0" indent="0">
              <a:buNone/>
            </a:pPr>
            <a:r>
              <a:rPr dirty="0"/>
              <a:t>Format Modification</a:t>
            </a:r>
          </a:p>
        </p:txBody>
      </p:sp>
      <p:sp>
        <p:nvSpPr>
          <p:cNvPr id="3" name="Content Placeholder 2"/>
          <p:cNvSpPr>
            <a:spLocks noGrp="1"/>
          </p:cNvSpPr>
          <p:nvPr>
            <p:ph idx="1"/>
          </p:nvPr>
        </p:nvSpPr>
        <p:spPr>
          <a:xfrm>
            <a:off x="2895058" y="1371589"/>
            <a:ext cx="6221209" cy="3771900"/>
          </a:xfrm>
        </p:spPr>
        <p:txBody>
          <a:bodyPr>
            <a:normAutofit fontScale="32500" lnSpcReduction="20000"/>
          </a:bodyPr>
          <a:lstStyle/>
          <a:p>
            <a:pPr marL="0" lvl="0" indent="0">
              <a:spcBef>
                <a:spcPts val="3000"/>
              </a:spcBef>
              <a:buNone/>
            </a:pPr>
            <a:r>
              <a:rPr lang="en-IE" sz="4200" b="1" dirty="0">
                <a:latin typeface="Sagona Book" panose="02020503050505020204" pitchFamily="18" charset="0"/>
              </a:rPr>
              <a:t>PropertyDataset1a$parking</a:t>
            </a:r>
          </a:p>
          <a:p>
            <a:pPr marL="0" lvl="0" indent="0">
              <a:lnSpc>
                <a:spcPct val="120000"/>
              </a:lnSpc>
              <a:buNone/>
            </a:pPr>
            <a:r>
              <a:rPr lang="en-IE" sz="4200" dirty="0">
                <a:latin typeface="Sagona Book" panose="02020503050505020204" pitchFamily="18" charset="0"/>
              </a:rPr>
              <a:t>Replace </a:t>
            </a:r>
            <a:r>
              <a:rPr lang="en-IE" sz="4200" b="1" dirty="0">
                <a:latin typeface="Sagona Book" panose="02020503050505020204" pitchFamily="18" charset="0"/>
              </a:rPr>
              <a:t>parking</a:t>
            </a:r>
            <a:r>
              <a:rPr lang="en-IE" sz="4200" dirty="0">
                <a:latin typeface="Sagona Book" panose="02020503050505020204" pitchFamily="18" charset="0"/>
              </a:rPr>
              <a:t> variables with consistent and meaningful data values</a:t>
            </a:r>
          </a:p>
          <a:p>
            <a:pPr marL="0" lvl="0" indent="0">
              <a:lnSpc>
                <a:spcPct val="120000"/>
              </a:lnSpc>
              <a:buNone/>
            </a:pPr>
            <a:endParaRPr lang="en-IE" sz="4200" dirty="0">
              <a:latin typeface="Sagona Book" panose="02020503050505020204" pitchFamily="18" charset="0"/>
            </a:endParaRPr>
          </a:p>
          <a:p>
            <a:pPr lvl="0" indent="0">
              <a:lnSpc>
                <a:spcPct val="120000"/>
              </a:lnSpc>
              <a:buNone/>
            </a:pP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unique(PropertyDataset1a$parking)</a:t>
            </a:r>
          </a:p>
          <a:p>
            <a:pPr lvl="0" indent="0">
              <a:lnSpc>
                <a:spcPct val="120000"/>
              </a:lnSpc>
              <a:buNone/>
            </a:pPr>
            <a:r>
              <a:rPr lang="en-IE" sz="4200" dirty="0">
                <a:solidFill>
                  <a:srgbClr val="FFFF00"/>
                </a:solidFill>
                <a:latin typeface="Sagona Book" panose="02020503050505020204" pitchFamily="18" charset="0"/>
              </a:rPr>
              <a:t>## [1] "Has" "No"  ""    "has"</a:t>
            </a:r>
          </a:p>
          <a:p>
            <a:pPr lvl="0" indent="0">
              <a:lnSpc>
                <a:spcPct val="120000"/>
              </a:lnSpc>
              <a:buNone/>
            </a:pPr>
            <a:r>
              <a:rPr lang="en-IE" sz="4200" dirty="0">
                <a:solidFill>
                  <a:schemeClr val="bg1"/>
                </a:solidFill>
                <a:latin typeface="Sagona Book" panose="02020503050505020204" pitchFamily="18" charset="0"/>
              </a:rPr>
              <a:t>PropertyDataset1a &lt;- PropertyDataset1a %&gt;%</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mutate(parking = </a:t>
            </a:r>
            <a:r>
              <a:rPr lang="en-IE" sz="4200" dirty="0" err="1">
                <a:solidFill>
                  <a:schemeClr val="bg1"/>
                </a:solidFill>
                <a:latin typeface="Sagona Book" panose="02020503050505020204" pitchFamily="18" charset="0"/>
              </a:rPr>
              <a:t>case_when</a:t>
            </a:r>
            <a:r>
              <a:rPr lang="en-IE" sz="4200" dirty="0">
                <a:solidFill>
                  <a:schemeClr val="bg1"/>
                </a:solidFill>
                <a:latin typeface="Sagona Book" panose="02020503050505020204" pitchFamily="18" charset="0"/>
              </a:rPr>
              <a:t>(parking == 'Has' ~ 'Yes',</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parking == 'No' ~ 'No',</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parking == 'has' ~ 'Yes',</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!is.na(parking) ~ 'No',</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TRUE ~ </a:t>
            </a:r>
            <a:r>
              <a:rPr lang="en-IE" sz="4200" dirty="0" err="1">
                <a:solidFill>
                  <a:schemeClr val="bg1"/>
                </a:solidFill>
                <a:latin typeface="Sagona Book" panose="02020503050505020204" pitchFamily="18" charset="0"/>
              </a:rPr>
              <a:t>as.character</a:t>
            </a:r>
            <a:r>
              <a:rPr lang="en-IE" sz="4200" dirty="0">
                <a:solidFill>
                  <a:schemeClr val="bg1"/>
                </a:solidFill>
                <a:latin typeface="Sagona Book" panose="02020503050505020204" pitchFamily="18" charset="0"/>
              </a:rPr>
              <a:t>(parking1))) %&gt;%</a:t>
            </a:r>
            <a:br>
              <a:rPr lang="en-IE" sz="4200" dirty="0">
                <a:solidFill>
                  <a:schemeClr val="bg1"/>
                </a:solidFill>
                <a:latin typeface="Sagona Book" panose="02020503050505020204" pitchFamily="18" charset="0"/>
              </a:rPr>
            </a:br>
            <a:r>
              <a:rPr lang="en-IE" sz="4200" dirty="0">
                <a:solidFill>
                  <a:schemeClr val="bg1"/>
                </a:solidFill>
                <a:latin typeface="Sagona Book" panose="02020503050505020204" pitchFamily="18" charset="0"/>
              </a:rPr>
              <a:t>  select(-parking1) </a:t>
            </a:r>
          </a:p>
          <a:p>
            <a:pPr lvl="0" indent="0">
              <a:lnSpc>
                <a:spcPct val="120000"/>
              </a:lnSpc>
              <a:buNone/>
            </a:pPr>
            <a:endParaRPr lang="en-IE" sz="400" dirty="0">
              <a:latin typeface="Courier"/>
            </a:endParaRPr>
          </a:p>
        </p:txBody>
      </p:sp>
      <p:pic>
        <p:nvPicPr>
          <p:cNvPr id="12" name="Audio 11">
            <a:hlinkClick r:id="" action="ppaction://media"/>
            <a:extLst>
              <a:ext uri="{FF2B5EF4-FFF2-40B4-BE49-F238E27FC236}">
                <a16:creationId xmlns:a16="http://schemas.microsoft.com/office/drawing/2014/main" id="{86095ED7-2AE5-AF1B-0B8F-9BC9FCBE3021}"/>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08306" t="-108306" r="-108306" b="-108306"/>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22648039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19060">
        <p159:morph option="byObject"/>
      </p:transition>
    </mc:Choice>
    <mc:Fallback>
      <p:transition spd="slow" advTm="1906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fade">
                                      <p:cBhvr>
                                        <p:cTn id="11" dur="500"/>
                                        <p:tgtEl>
                                          <p:spTgt spid="3">
                                            <p:txEl>
                                              <p:pRg st="3" end="3"/>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animEffect transition="in" filter="fade">
                                      <p:cBhvr>
                                        <p:cTn id="14" dur="500"/>
                                        <p:tgtEl>
                                          <p:spTgt spid="3">
                                            <p:txEl>
                                              <p:pRg st="4" end="4"/>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1.7|2.9|3.4|2|3"/>
</p:tagLst>
</file>

<file path=ppt/tags/tag10.xml><?xml version="1.0" encoding="utf-8"?>
<p:tagLst xmlns:a="http://schemas.openxmlformats.org/drawingml/2006/main" xmlns:r="http://schemas.openxmlformats.org/officeDocument/2006/relationships" xmlns:p="http://schemas.openxmlformats.org/presentationml/2006/main">
  <p:tag name="TIMING" val="|4.7"/>
</p:tagLst>
</file>

<file path=ppt/tags/tag11.xml><?xml version="1.0" encoding="utf-8"?>
<p:tagLst xmlns:a="http://schemas.openxmlformats.org/drawingml/2006/main" xmlns:r="http://schemas.openxmlformats.org/officeDocument/2006/relationships" xmlns:p="http://schemas.openxmlformats.org/presentationml/2006/main">
  <p:tag name="TIMING" val="|4.2"/>
</p:tagLst>
</file>

<file path=ppt/tags/tag12.xml><?xml version="1.0" encoding="utf-8"?>
<p:tagLst xmlns:a="http://schemas.openxmlformats.org/drawingml/2006/main" xmlns:r="http://schemas.openxmlformats.org/officeDocument/2006/relationships" xmlns:p="http://schemas.openxmlformats.org/presentationml/2006/main">
  <p:tag name="TIMING" val="|1.1"/>
</p:tagLst>
</file>

<file path=ppt/tags/tag2.xml><?xml version="1.0" encoding="utf-8"?>
<p:tagLst xmlns:a="http://schemas.openxmlformats.org/drawingml/2006/main" xmlns:r="http://schemas.openxmlformats.org/officeDocument/2006/relationships" xmlns:p="http://schemas.openxmlformats.org/presentationml/2006/main">
  <p:tag name="TIMING" val="|2.1|10.5"/>
</p:tagLst>
</file>

<file path=ppt/tags/tag3.xml><?xml version="1.0" encoding="utf-8"?>
<p:tagLst xmlns:a="http://schemas.openxmlformats.org/drawingml/2006/main" xmlns:r="http://schemas.openxmlformats.org/officeDocument/2006/relationships" xmlns:p="http://schemas.openxmlformats.org/presentationml/2006/main">
  <p:tag name="TIMING" val="|14.6"/>
</p:tagLst>
</file>

<file path=ppt/tags/tag4.xml><?xml version="1.0" encoding="utf-8"?>
<p:tagLst xmlns:a="http://schemas.openxmlformats.org/drawingml/2006/main" xmlns:r="http://schemas.openxmlformats.org/officeDocument/2006/relationships" xmlns:p="http://schemas.openxmlformats.org/presentationml/2006/main">
  <p:tag name="TIMING" val="|2.3"/>
</p:tagLst>
</file>

<file path=ppt/tags/tag5.xml><?xml version="1.0" encoding="utf-8"?>
<p:tagLst xmlns:a="http://schemas.openxmlformats.org/drawingml/2006/main" xmlns:r="http://schemas.openxmlformats.org/officeDocument/2006/relationships" xmlns:p="http://schemas.openxmlformats.org/presentationml/2006/main">
  <p:tag name="TIMING" val="|0.2|2.7"/>
</p:tagLst>
</file>

<file path=ppt/tags/tag6.xml><?xml version="1.0" encoding="utf-8"?>
<p:tagLst xmlns:a="http://schemas.openxmlformats.org/drawingml/2006/main" xmlns:r="http://schemas.openxmlformats.org/officeDocument/2006/relationships" xmlns:p="http://schemas.openxmlformats.org/presentationml/2006/main">
  <p:tag name="TIMING" val="|7.1|9"/>
</p:tagLst>
</file>

<file path=ppt/tags/tag7.xml><?xml version="1.0" encoding="utf-8"?>
<p:tagLst xmlns:a="http://schemas.openxmlformats.org/drawingml/2006/main" xmlns:r="http://schemas.openxmlformats.org/officeDocument/2006/relationships" xmlns:p="http://schemas.openxmlformats.org/presentationml/2006/main">
  <p:tag name="TIMING" val="|17.7"/>
</p:tagLst>
</file>

<file path=ppt/tags/tag8.xml><?xml version="1.0" encoding="utf-8"?>
<p:tagLst xmlns:a="http://schemas.openxmlformats.org/drawingml/2006/main" xmlns:r="http://schemas.openxmlformats.org/officeDocument/2006/relationships" xmlns:p="http://schemas.openxmlformats.org/presentationml/2006/main">
  <p:tag name="TIMING" val="|21.5"/>
</p:tagLst>
</file>

<file path=ppt/tags/tag9.xml><?xml version="1.0" encoding="utf-8"?>
<p:tagLst xmlns:a="http://schemas.openxmlformats.org/drawingml/2006/main" xmlns:r="http://schemas.openxmlformats.org/officeDocument/2006/relationships" xmlns:p="http://schemas.openxmlformats.org/presentationml/2006/main">
  <p:tag name="TIMING" val="|22.4"/>
</p:tagLst>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0</TotalTime>
  <Words>2970</Words>
  <Application>Microsoft Office PowerPoint</Application>
  <PresentationFormat>On-screen Show (16:9)</PresentationFormat>
  <Paragraphs>167</Paragraphs>
  <Slides>19</Slides>
  <Notes>18</Notes>
  <HiddenSlides>0</HiddenSlides>
  <MMClips>18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Century Gothic</vt:lpstr>
      <vt:lpstr>Courier</vt:lpstr>
      <vt:lpstr>Sagona Book</vt:lpstr>
      <vt:lpstr>Salesforce Sans</vt:lpstr>
      <vt:lpstr>Vapor Trail</vt:lpstr>
      <vt:lpstr>Interpretation of Data Assignment II</vt:lpstr>
      <vt:lpstr>Preparing Datasets for Analysis</vt:lpstr>
      <vt:lpstr>Preparing Datasets for Analysis</vt:lpstr>
      <vt:lpstr>Tidy the Column Names</vt:lpstr>
      <vt:lpstr>Check for Inconsistencies</vt:lpstr>
      <vt:lpstr>Format Modification</vt:lpstr>
      <vt:lpstr>Format Modification</vt:lpstr>
      <vt:lpstr>Format Modification</vt:lpstr>
      <vt:lpstr>Format Modification</vt:lpstr>
      <vt:lpstr>Format Modification</vt:lpstr>
      <vt:lpstr>Null Values In a Dataset</vt:lpstr>
      <vt:lpstr>Creating New Columns</vt:lpstr>
      <vt:lpstr>Identifying Outliers in the Dataset</vt:lpstr>
      <vt:lpstr>PowerPoint Presentation</vt:lpstr>
      <vt:lpstr>PowerPoint Presentation</vt:lpstr>
      <vt:lpstr>PowerPoint Presentation</vt:lpstr>
      <vt:lpstr>PowerPoint Presentation</vt:lpstr>
      <vt:lpstr>Thank you for listening!</vt:lpstr>
      <vt:lpstr>References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Interpretation of Data Assignment II</dc:title>
  <dc:creator>A00275664</dc:creator>
  <cp:keywords/>
  <cp:lastModifiedBy>Érin Kennedy</cp:lastModifiedBy>
  <cp:revision>1</cp:revision>
  <dcterms:created xsi:type="dcterms:W3CDTF">2023-11-30T18:04:24Z</dcterms:created>
  <dcterms:modified xsi:type="dcterms:W3CDTF">2023-12-02T19:22:37Z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ate">
    <vt:lpwstr>2023-12-01</vt:lpwstr>
  </property>
  <property fmtid="{D5CDD505-2E9C-101B-9397-08002B2CF9AE}" pid="3" name="output">
    <vt:lpwstr>powerpoint_presentation</vt:lpwstr>
  </property>
</Properties>
</file>